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520" r:id="rId2"/>
    <p:sldId id="523" r:id="rId3"/>
    <p:sldId id="539" r:id="rId4"/>
    <p:sldId id="534" r:id="rId5"/>
    <p:sldId id="540" r:id="rId6"/>
    <p:sldId id="541" r:id="rId7"/>
    <p:sldId id="542" r:id="rId8"/>
    <p:sldId id="543" r:id="rId9"/>
    <p:sldId id="544" r:id="rId10"/>
    <p:sldId id="555" r:id="rId11"/>
    <p:sldId id="556" r:id="rId12"/>
    <p:sldId id="557" r:id="rId13"/>
    <p:sldId id="558" r:id="rId14"/>
    <p:sldId id="559" r:id="rId15"/>
    <p:sldId id="560" r:id="rId16"/>
    <p:sldId id="561" r:id="rId17"/>
    <p:sldId id="562" r:id="rId18"/>
    <p:sldId id="563" r:id="rId19"/>
    <p:sldId id="554" r:id="rId20"/>
    <p:sldId id="553" r:id="rId21"/>
    <p:sldId id="552" r:id="rId22"/>
  </p:sldIdLst>
  <p:sldSz cx="9144000" cy="5143500" type="screen16x9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70">
          <p15:clr>
            <a:srgbClr val="A4A3A4"/>
          </p15:clr>
        </p15:guide>
        <p15:guide id="2" orient="horz" pos="1665" userDrawn="1">
          <p15:clr>
            <a:srgbClr val="A4A3A4"/>
          </p15:clr>
        </p15:guide>
        <p15:guide id="3" orient="horz" pos="370">
          <p15:clr>
            <a:srgbClr val="A4A3A4"/>
          </p15:clr>
        </p15:guide>
        <p15:guide id="4" orient="horz" pos="1847" userDrawn="1">
          <p15:clr>
            <a:srgbClr val="A4A3A4"/>
          </p15:clr>
        </p15:guide>
        <p15:guide id="5" orient="horz" pos="2935">
          <p15:clr>
            <a:srgbClr val="A4A3A4"/>
          </p15:clr>
        </p15:guide>
        <p15:guide id="6" orient="horz" pos="1597" userDrawn="1">
          <p15:clr>
            <a:srgbClr val="A4A3A4"/>
          </p15:clr>
        </p15:guide>
        <p15:guide id="7" pos="364">
          <p15:clr>
            <a:srgbClr val="A4A3A4"/>
          </p15:clr>
        </p15:guide>
        <p15:guide id="8" pos="2313" userDrawn="1">
          <p15:clr>
            <a:srgbClr val="A4A3A4"/>
          </p15:clr>
        </p15:guide>
        <p15:guide id="9" pos="5397">
          <p15:clr>
            <a:srgbClr val="A4A3A4"/>
          </p15:clr>
        </p15:guide>
        <p15:guide id="10" pos="2531">
          <p15:clr>
            <a:srgbClr val="A4A3A4"/>
          </p15:clr>
        </p15:guide>
        <p15:guide id="11" pos="5307">
          <p15:clr>
            <a:srgbClr val="A4A3A4"/>
          </p15:clr>
        </p15:guide>
        <p15:guide id="12" pos="4749">
          <p15:clr>
            <a:srgbClr val="A4A3A4"/>
          </p15:clr>
        </p15:guide>
        <p15:guide id="13" pos="4239">
          <p15:clr>
            <a:srgbClr val="A4A3A4"/>
          </p15:clr>
        </p15:guide>
        <p15:guide id="14" pos="5443">
          <p15:clr>
            <a:srgbClr val="A4A3A4"/>
          </p15:clr>
        </p15:guide>
        <p15:guide id="15" pos="453">
          <p15:clr>
            <a:srgbClr val="A4A3A4"/>
          </p15:clr>
        </p15:guide>
        <p15:guide id="16" pos="5534">
          <p15:clr>
            <a:srgbClr val="A4A3A4"/>
          </p15:clr>
        </p15:guide>
        <p15:guide id="17" pos="5624" userDrawn="1">
          <p15:clr>
            <a:srgbClr val="A4A3A4"/>
          </p15:clr>
        </p15:guide>
        <p15:guide id="18" orient="horz" pos="932" userDrawn="1">
          <p15:clr>
            <a:srgbClr val="A4A3A4"/>
          </p15:clr>
        </p15:guide>
        <p15:guide id="19" pos="839" userDrawn="1">
          <p15:clr>
            <a:srgbClr val="A4A3A4"/>
          </p15:clr>
        </p15:guide>
        <p15:guide id="20" orient="horz" pos="2981">
          <p15:clr>
            <a:srgbClr val="A4A3A4"/>
          </p15:clr>
        </p15:guide>
        <p15:guide id="21" orient="horz" pos="463">
          <p15:clr>
            <a:srgbClr val="A4A3A4"/>
          </p15:clr>
        </p15:guide>
        <p15:guide id="22" pos="5488">
          <p15:clr>
            <a:srgbClr val="A4A3A4"/>
          </p15:clr>
        </p15:guide>
        <p15:guide id="23" pos="998">
          <p15:clr>
            <a:srgbClr val="A4A3A4"/>
          </p15:clr>
        </p15:guide>
        <p15:guide id="24" pos="1633">
          <p15:clr>
            <a:srgbClr val="A4A3A4"/>
          </p15:clr>
        </p15:guide>
        <p15:guide id="25" pos="315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3B9A"/>
    <a:srgbClr val="09184F"/>
    <a:srgbClr val="0D0579"/>
    <a:srgbClr val="191C2F"/>
    <a:srgbClr val="FC5D25"/>
    <a:srgbClr val="FFB500"/>
    <a:srgbClr val="10069F"/>
    <a:srgbClr val="E6E6E6"/>
    <a:srgbClr val="EA668D"/>
    <a:srgbClr val="309B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3BE70B-93EF-438C-BF46-F6316D4784E3}" v="78" dt="2025-05-29T08:15:39.4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498"/>
    <p:restoredTop sz="89728" autoAdjust="0"/>
  </p:normalViewPr>
  <p:slideViewPr>
    <p:cSldViewPr>
      <p:cViewPr varScale="1">
        <p:scale>
          <a:sx n="120" d="100"/>
          <a:sy n="120" d="100"/>
        </p:scale>
        <p:origin x="102" y="492"/>
      </p:cViewPr>
      <p:guideLst>
        <p:guide orient="horz" pos="2970"/>
        <p:guide orient="horz" pos="1665"/>
        <p:guide orient="horz" pos="370"/>
        <p:guide orient="horz" pos="1847"/>
        <p:guide orient="horz" pos="2935"/>
        <p:guide orient="horz" pos="1597"/>
        <p:guide pos="364"/>
        <p:guide pos="2313"/>
        <p:guide pos="5397"/>
        <p:guide pos="2531"/>
        <p:guide pos="5307"/>
        <p:guide pos="4749"/>
        <p:guide pos="4239"/>
        <p:guide pos="5443"/>
        <p:guide pos="453"/>
        <p:guide pos="5534"/>
        <p:guide pos="5624"/>
        <p:guide orient="horz" pos="932"/>
        <p:guide pos="839"/>
        <p:guide orient="horz" pos="2981"/>
        <p:guide orient="horz" pos="463"/>
        <p:guide pos="5488"/>
        <p:guide pos="998"/>
        <p:guide pos="1633"/>
        <p:guide pos="315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da Elisa" userId="c4a2ae0d-56de-42b4-a47f-0aa40cf6b959" providerId="ADAL" clId="{413BE70B-93EF-438C-BF46-F6316D4784E3}"/>
    <pc:docChg chg="custSel addSld modSld modMainMaster">
      <pc:chgData name="Frada Elisa" userId="c4a2ae0d-56de-42b4-a47f-0aa40cf6b959" providerId="ADAL" clId="{413BE70B-93EF-438C-BF46-F6316D4784E3}" dt="2025-05-29T08:15:39.490" v="101"/>
      <pc:docMkLst>
        <pc:docMk/>
      </pc:docMkLst>
      <pc:sldChg chg="mod modClrScheme chgLayout">
        <pc:chgData name="Frada Elisa" userId="c4a2ae0d-56de-42b4-a47f-0aa40cf6b959" providerId="ADAL" clId="{413BE70B-93EF-438C-BF46-F6316D4784E3}" dt="2025-05-29T07:57:42.356" v="66" actId="700"/>
        <pc:sldMkLst>
          <pc:docMk/>
          <pc:sldMk cId="1153990218" sldId="552"/>
        </pc:sldMkLst>
      </pc:sldChg>
      <pc:sldChg chg="mod modClrScheme chgLayout">
        <pc:chgData name="Frada Elisa" userId="c4a2ae0d-56de-42b4-a47f-0aa40cf6b959" providerId="ADAL" clId="{413BE70B-93EF-438C-BF46-F6316D4784E3}" dt="2025-05-29T07:57:47.359" v="67" actId="700"/>
        <pc:sldMkLst>
          <pc:docMk/>
          <pc:sldMk cId="1973789026" sldId="553"/>
        </pc:sldMkLst>
      </pc:sldChg>
      <pc:sldChg chg="mod modClrScheme chgLayout">
        <pc:chgData name="Frada Elisa" userId="c4a2ae0d-56de-42b4-a47f-0aa40cf6b959" providerId="ADAL" clId="{413BE70B-93EF-438C-BF46-F6316D4784E3}" dt="2025-05-29T07:57:19.183" v="62" actId="700"/>
        <pc:sldMkLst>
          <pc:docMk/>
          <pc:sldMk cId="3996772903" sldId="554"/>
        </pc:sldMkLst>
      </pc:sldChg>
      <pc:sldChg chg="new mod modClrScheme chgLayout">
        <pc:chgData name="Frada Elisa" userId="c4a2ae0d-56de-42b4-a47f-0aa40cf6b959" providerId="ADAL" clId="{413BE70B-93EF-438C-BF46-F6316D4784E3}" dt="2025-05-29T07:54:08.418" v="39" actId="700"/>
        <pc:sldMkLst>
          <pc:docMk/>
          <pc:sldMk cId="1788547803" sldId="555"/>
        </pc:sldMkLst>
      </pc:sldChg>
      <pc:sldChg chg="new mod modClrScheme chgLayout">
        <pc:chgData name="Frada Elisa" userId="c4a2ae0d-56de-42b4-a47f-0aa40cf6b959" providerId="ADAL" clId="{413BE70B-93EF-438C-BF46-F6316D4784E3}" dt="2025-05-29T07:54:14.031" v="41" actId="700"/>
        <pc:sldMkLst>
          <pc:docMk/>
          <pc:sldMk cId="828968437" sldId="556"/>
        </pc:sldMkLst>
      </pc:sldChg>
      <pc:sldChg chg="new mod modClrScheme chgLayout">
        <pc:chgData name="Frada Elisa" userId="c4a2ae0d-56de-42b4-a47f-0aa40cf6b959" providerId="ADAL" clId="{413BE70B-93EF-438C-BF46-F6316D4784E3}" dt="2025-05-29T07:54:17.720" v="43" actId="700"/>
        <pc:sldMkLst>
          <pc:docMk/>
          <pc:sldMk cId="425371199" sldId="557"/>
        </pc:sldMkLst>
      </pc:sldChg>
      <pc:sldChg chg="new mod modClrScheme chgLayout">
        <pc:chgData name="Frada Elisa" userId="c4a2ae0d-56de-42b4-a47f-0aa40cf6b959" providerId="ADAL" clId="{413BE70B-93EF-438C-BF46-F6316D4784E3}" dt="2025-05-29T07:54:21.161" v="45" actId="700"/>
        <pc:sldMkLst>
          <pc:docMk/>
          <pc:sldMk cId="3271417926" sldId="558"/>
        </pc:sldMkLst>
      </pc:sldChg>
      <pc:sldChg chg="new mod modClrScheme chgLayout">
        <pc:chgData name="Frada Elisa" userId="c4a2ae0d-56de-42b4-a47f-0aa40cf6b959" providerId="ADAL" clId="{413BE70B-93EF-438C-BF46-F6316D4784E3}" dt="2025-05-29T07:54:25.095" v="47" actId="700"/>
        <pc:sldMkLst>
          <pc:docMk/>
          <pc:sldMk cId="325216342" sldId="559"/>
        </pc:sldMkLst>
      </pc:sldChg>
      <pc:sldChg chg="new mod modClrScheme chgLayout">
        <pc:chgData name="Frada Elisa" userId="c4a2ae0d-56de-42b4-a47f-0aa40cf6b959" providerId="ADAL" clId="{413BE70B-93EF-438C-BF46-F6316D4784E3}" dt="2025-05-29T07:54:29.055" v="49" actId="700"/>
        <pc:sldMkLst>
          <pc:docMk/>
          <pc:sldMk cId="206322285" sldId="560"/>
        </pc:sldMkLst>
      </pc:sldChg>
      <pc:sldChg chg="new mod modClrScheme chgLayout">
        <pc:chgData name="Frada Elisa" userId="c4a2ae0d-56de-42b4-a47f-0aa40cf6b959" providerId="ADAL" clId="{413BE70B-93EF-438C-BF46-F6316D4784E3}" dt="2025-05-29T07:54:33.773" v="51" actId="700"/>
        <pc:sldMkLst>
          <pc:docMk/>
          <pc:sldMk cId="3432477943" sldId="561"/>
        </pc:sldMkLst>
      </pc:sldChg>
      <pc:sldChg chg="new mod modClrScheme chgLayout">
        <pc:chgData name="Frada Elisa" userId="c4a2ae0d-56de-42b4-a47f-0aa40cf6b959" providerId="ADAL" clId="{413BE70B-93EF-438C-BF46-F6316D4784E3}" dt="2025-05-29T07:54:38.167" v="53" actId="700"/>
        <pc:sldMkLst>
          <pc:docMk/>
          <pc:sldMk cId="2820002332" sldId="562"/>
        </pc:sldMkLst>
      </pc:sldChg>
      <pc:sldChg chg="new mod modClrScheme chgLayout">
        <pc:chgData name="Frada Elisa" userId="c4a2ae0d-56de-42b4-a47f-0aa40cf6b959" providerId="ADAL" clId="{413BE70B-93EF-438C-BF46-F6316D4784E3}" dt="2025-05-29T07:54:42.249" v="55" actId="700"/>
        <pc:sldMkLst>
          <pc:docMk/>
          <pc:sldMk cId="1513814153" sldId="563"/>
        </pc:sldMkLst>
      </pc:sldChg>
      <pc:sldMasterChg chg="modSldLayout">
        <pc:chgData name="Frada Elisa" userId="c4a2ae0d-56de-42b4-a47f-0aa40cf6b959" providerId="ADAL" clId="{413BE70B-93EF-438C-BF46-F6316D4784E3}" dt="2025-05-29T08:15:39.490" v="101"/>
        <pc:sldMasterMkLst>
          <pc:docMk/>
          <pc:sldMasterMk cId="2377402231" sldId="2147483648"/>
        </pc:sldMasterMkLst>
        <pc:sldLayoutChg chg="setBg">
          <pc:chgData name="Frada Elisa" userId="c4a2ae0d-56de-42b4-a47f-0aa40cf6b959" providerId="ADAL" clId="{413BE70B-93EF-438C-BF46-F6316D4784E3}" dt="2025-05-29T07:51:21.049" v="3"/>
          <pc:sldLayoutMkLst>
            <pc:docMk/>
            <pc:sldMasterMk cId="2377402231" sldId="2147483648"/>
            <pc:sldLayoutMk cId="641839952" sldId="2147483768"/>
          </pc:sldLayoutMkLst>
        </pc:sldLayoutChg>
        <pc:sldLayoutChg chg="setBg">
          <pc:chgData name="Frada Elisa" userId="c4a2ae0d-56de-42b4-a47f-0aa40cf6b959" providerId="ADAL" clId="{413BE70B-93EF-438C-BF46-F6316D4784E3}" dt="2025-05-29T08:14:02.678" v="73"/>
          <pc:sldLayoutMkLst>
            <pc:docMk/>
            <pc:sldMasterMk cId="2377402231" sldId="2147483648"/>
            <pc:sldLayoutMk cId="1982990771" sldId="2147483769"/>
          </pc:sldLayoutMkLst>
        </pc:sldLayoutChg>
        <pc:sldLayoutChg chg="setBg">
          <pc:chgData name="Frada Elisa" userId="c4a2ae0d-56de-42b4-a47f-0aa40cf6b959" providerId="ADAL" clId="{413BE70B-93EF-438C-BF46-F6316D4784E3}" dt="2025-05-29T08:13:47.918" v="69"/>
          <pc:sldLayoutMkLst>
            <pc:docMk/>
            <pc:sldMasterMk cId="2377402231" sldId="2147483648"/>
            <pc:sldLayoutMk cId="4182887962" sldId="2147483770"/>
          </pc:sldLayoutMkLst>
        </pc:sldLayoutChg>
        <pc:sldLayoutChg chg="setBg">
          <pc:chgData name="Frada Elisa" userId="c4a2ae0d-56de-42b4-a47f-0aa40cf6b959" providerId="ADAL" clId="{413BE70B-93EF-438C-BF46-F6316D4784E3}" dt="2025-05-29T08:13:55.060" v="71"/>
          <pc:sldLayoutMkLst>
            <pc:docMk/>
            <pc:sldMasterMk cId="2377402231" sldId="2147483648"/>
            <pc:sldLayoutMk cId="502581591" sldId="2147483772"/>
          </pc:sldLayoutMkLst>
        </pc:sldLayoutChg>
        <pc:sldLayoutChg chg="setBg">
          <pc:chgData name="Frada Elisa" userId="c4a2ae0d-56de-42b4-a47f-0aa40cf6b959" providerId="ADAL" clId="{413BE70B-93EF-438C-BF46-F6316D4784E3}" dt="2025-05-29T07:57:00.559" v="59"/>
          <pc:sldLayoutMkLst>
            <pc:docMk/>
            <pc:sldMasterMk cId="2377402231" sldId="2147483648"/>
            <pc:sldLayoutMk cId="1021166261" sldId="2147483773"/>
          </pc:sldLayoutMkLst>
        </pc:sldLayoutChg>
        <pc:sldLayoutChg chg="setBg">
          <pc:chgData name="Frada Elisa" userId="c4a2ae0d-56de-42b4-a47f-0aa40cf6b959" providerId="ADAL" clId="{413BE70B-93EF-438C-BF46-F6316D4784E3}" dt="2025-05-29T08:14:09.612" v="75"/>
          <pc:sldLayoutMkLst>
            <pc:docMk/>
            <pc:sldMasterMk cId="2377402231" sldId="2147483648"/>
            <pc:sldLayoutMk cId="1169132012" sldId="2147483774"/>
          </pc:sldLayoutMkLst>
        </pc:sldLayoutChg>
        <pc:sldLayoutChg chg="setBg">
          <pc:chgData name="Frada Elisa" userId="c4a2ae0d-56de-42b4-a47f-0aa40cf6b959" providerId="ADAL" clId="{413BE70B-93EF-438C-BF46-F6316D4784E3}" dt="2025-05-29T08:14:15.622" v="77"/>
          <pc:sldLayoutMkLst>
            <pc:docMk/>
            <pc:sldMasterMk cId="2377402231" sldId="2147483648"/>
            <pc:sldLayoutMk cId="2273727844" sldId="2147483775"/>
          </pc:sldLayoutMkLst>
        </pc:sldLayoutChg>
        <pc:sldLayoutChg chg="setBg">
          <pc:chgData name="Frada Elisa" userId="c4a2ae0d-56de-42b4-a47f-0aa40cf6b959" providerId="ADAL" clId="{413BE70B-93EF-438C-BF46-F6316D4784E3}" dt="2025-05-29T08:14:23.311" v="79"/>
          <pc:sldLayoutMkLst>
            <pc:docMk/>
            <pc:sldMasterMk cId="2377402231" sldId="2147483648"/>
            <pc:sldLayoutMk cId="4112171579" sldId="2147483776"/>
          </pc:sldLayoutMkLst>
        </pc:sldLayoutChg>
        <pc:sldLayoutChg chg="setBg">
          <pc:chgData name="Frada Elisa" userId="c4a2ae0d-56de-42b4-a47f-0aa40cf6b959" providerId="ADAL" clId="{413BE70B-93EF-438C-BF46-F6316D4784E3}" dt="2025-05-29T08:14:29.439" v="81"/>
          <pc:sldLayoutMkLst>
            <pc:docMk/>
            <pc:sldMasterMk cId="2377402231" sldId="2147483648"/>
            <pc:sldLayoutMk cId="2527012723" sldId="2147483777"/>
          </pc:sldLayoutMkLst>
        </pc:sldLayoutChg>
        <pc:sldLayoutChg chg="setBg">
          <pc:chgData name="Frada Elisa" userId="c4a2ae0d-56de-42b4-a47f-0aa40cf6b959" providerId="ADAL" clId="{413BE70B-93EF-438C-BF46-F6316D4784E3}" dt="2025-05-29T08:14:36.848" v="83"/>
          <pc:sldLayoutMkLst>
            <pc:docMk/>
            <pc:sldMasterMk cId="2377402231" sldId="2147483648"/>
            <pc:sldLayoutMk cId="2145950791" sldId="2147483778"/>
          </pc:sldLayoutMkLst>
        </pc:sldLayoutChg>
        <pc:sldLayoutChg chg="setBg">
          <pc:chgData name="Frada Elisa" userId="c4a2ae0d-56de-42b4-a47f-0aa40cf6b959" providerId="ADAL" clId="{413BE70B-93EF-438C-BF46-F6316D4784E3}" dt="2025-05-29T07:56:52.368" v="57"/>
          <pc:sldLayoutMkLst>
            <pc:docMk/>
            <pc:sldMasterMk cId="2377402231" sldId="2147483648"/>
            <pc:sldLayoutMk cId="2897059367" sldId="2147483786"/>
          </pc:sldLayoutMkLst>
        </pc:sldLayoutChg>
        <pc:sldLayoutChg chg="setBg">
          <pc:chgData name="Frada Elisa" userId="c4a2ae0d-56de-42b4-a47f-0aa40cf6b959" providerId="ADAL" clId="{413BE70B-93EF-438C-BF46-F6316D4784E3}" dt="2025-05-29T08:14:44.641" v="85"/>
          <pc:sldLayoutMkLst>
            <pc:docMk/>
            <pc:sldMasterMk cId="2377402231" sldId="2147483648"/>
            <pc:sldLayoutMk cId="2606389461" sldId="2147483787"/>
          </pc:sldLayoutMkLst>
        </pc:sldLayoutChg>
        <pc:sldLayoutChg chg="setBg">
          <pc:chgData name="Frada Elisa" userId="c4a2ae0d-56de-42b4-a47f-0aa40cf6b959" providerId="ADAL" clId="{413BE70B-93EF-438C-BF46-F6316D4784E3}" dt="2025-05-29T08:14:53.450" v="87"/>
          <pc:sldLayoutMkLst>
            <pc:docMk/>
            <pc:sldMasterMk cId="2377402231" sldId="2147483648"/>
            <pc:sldLayoutMk cId="1026287177" sldId="2147483788"/>
          </pc:sldLayoutMkLst>
        </pc:sldLayoutChg>
        <pc:sldLayoutChg chg="setBg">
          <pc:chgData name="Frada Elisa" userId="c4a2ae0d-56de-42b4-a47f-0aa40cf6b959" providerId="ADAL" clId="{413BE70B-93EF-438C-BF46-F6316D4784E3}" dt="2025-05-29T08:14:59.753" v="89"/>
          <pc:sldLayoutMkLst>
            <pc:docMk/>
            <pc:sldMasterMk cId="2377402231" sldId="2147483648"/>
            <pc:sldLayoutMk cId="3129184664" sldId="2147483789"/>
          </pc:sldLayoutMkLst>
        </pc:sldLayoutChg>
        <pc:sldLayoutChg chg="setBg">
          <pc:chgData name="Frada Elisa" userId="c4a2ae0d-56de-42b4-a47f-0aa40cf6b959" providerId="ADAL" clId="{413BE70B-93EF-438C-BF46-F6316D4784E3}" dt="2025-05-29T08:15:09.083" v="91"/>
          <pc:sldLayoutMkLst>
            <pc:docMk/>
            <pc:sldMasterMk cId="2377402231" sldId="2147483648"/>
            <pc:sldLayoutMk cId="2343255046" sldId="2147483790"/>
          </pc:sldLayoutMkLst>
        </pc:sldLayoutChg>
        <pc:sldLayoutChg chg="setBg">
          <pc:chgData name="Frada Elisa" userId="c4a2ae0d-56de-42b4-a47f-0aa40cf6b959" providerId="ADAL" clId="{413BE70B-93EF-438C-BF46-F6316D4784E3}" dt="2025-05-29T08:15:15.216" v="93"/>
          <pc:sldLayoutMkLst>
            <pc:docMk/>
            <pc:sldMasterMk cId="2377402231" sldId="2147483648"/>
            <pc:sldLayoutMk cId="2961365616" sldId="2147483791"/>
          </pc:sldLayoutMkLst>
        </pc:sldLayoutChg>
        <pc:sldLayoutChg chg="setBg">
          <pc:chgData name="Frada Elisa" userId="c4a2ae0d-56de-42b4-a47f-0aa40cf6b959" providerId="ADAL" clId="{413BE70B-93EF-438C-BF46-F6316D4784E3}" dt="2025-05-29T08:15:21.976" v="95"/>
          <pc:sldLayoutMkLst>
            <pc:docMk/>
            <pc:sldMasterMk cId="2377402231" sldId="2147483648"/>
            <pc:sldLayoutMk cId="1501577589" sldId="2147483792"/>
          </pc:sldLayoutMkLst>
        </pc:sldLayoutChg>
        <pc:sldLayoutChg chg="setBg">
          <pc:chgData name="Frada Elisa" userId="c4a2ae0d-56de-42b4-a47f-0aa40cf6b959" providerId="ADAL" clId="{413BE70B-93EF-438C-BF46-F6316D4784E3}" dt="2025-05-29T08:15:29.300" v="97"/>
          <pc:sldLayoutMkLst>
            <pc:docMk/>
            <pc:sldMasterMk cId="2377402231" sldId="2147483648"/>
            <pc:sldLayoutMk cId="2252466391" sldId="2147483793"/>
          </pc:sldLayoutMkLst>
        </pc:sldLayoutChg>
        <pc:sldLayoutChg chg="setBg">
          <pc:chgData name="Frada Elisa" userId="c4a2ae0d-56de-42b4-a47f-0aa40cf6b959" providerId="ADAL" clId="{413BE70B-93EF-438C-BF46-F6316D4784E3}" dt="2025-05-29T08:15:34.847" v="99"/>
          <pc:sldLayoutMkLst>
            <pc:docMk/>
            <pc:sldMasterMk cId="2377402231" sldId="2147483648"/>
            <pc:sldLayoutMk cId="94618862" sldId="2147483794"/>
          </pc:sldLayoutMkLst>
        </pc:sldLayoutChg>
        <pc:sldLayoutChg chg="setBg">
          <pc:chgData name="Frada Elisa" userId="c4a2ae0d-56de-42b4-a47f-0aa40cf6b959" providerId="ADAL" clId="{413BE70B-93EF-438C-BF46-F6316D4784E3}" dt="2025-05-29T08:15:39.490" v="101"/>
          <pc:sldLayoutMkLst>
            <pc:docMk/>
            <pc:sldMasterMk cId="2377402231" sldId="2147483648"/>
            <pc:sldLayoutMk cId="2258078534" sldId="2147483795"/>
          </pc:sldLayoutMkLst>
        </pc:sldLayoutChg>
        <pc:sldLayoutChg chg="setBg">
          <pc:chgData name="Frada Elisa" userId="c4a2ae0d-56de-42b4-a47f-0aa40cf6b959" providerId="ADAL" clId="{413BE70B-93EF-438C-BF46-F6316D4784E3}" dt="2025-05-29T07:57:09.384" v="61"/>
          <pc:sldLayoutMkLst>
            <pc:docMk/>
            <pc:sldMasterMk cId="2377402231" sldId="2147483648"/>
            <pc:sldLayoutMk cId="694044931" sldId="2147483796"/>
          </pc:sldLayoutMkLst>
        </pc:sldLayoutChg>
      </pc:sldMasterChg>
    </pc:docChg>
  </pc:docChgLst>
  <pc:docChgLst>
    <pc:chgData name="Frada Elisa" userId="c4a2ae0d-56de-42b4-a47f-0aa40cf6b959" providerId="ADAL" clId="{EF27FD40-1117-4AD5-BFD1-E2968D7A1B08}"/>
    <pc:docChg chg="custSel delSld modSld sldOrd modMainMaster">
      <pc:chgData name="Frada Elisa" userId="c4a2ae0d-56de-42b4-a47f-0aa40cf6b959" providerId="ADAL" clId="{EF27FD40-1117-4AD5-BFD1-E2968D7A1B08}" dt="2025-02-27T11:46:26.831" v="45" actId="700"/>
      <pc:docMkLst>
        <pc:docMk/>
      </pc:docMkLst>
      <pc:sldChg chg="del">
        <pc:chgData name="Frada Elisa" userId="c4a2ae0d-56de-42b4-a47f-0aa40cf6b959" providerId="ADAL" clId="{EF27FD40-1117-4AD5-BFD1-E2968D7A1B08}" dt="2025-02-27T11:45:13.230" v="39" actId="2696"/>
        <pc:sldMkLst>
          <pc:docMk/>
          <pc:sldMk cId="3173709769" sldId="545"/>
        </pc:sldMkLst>
      </pc:sldChg>
      <pc:sldChg chg="del">
        <pc:chgData name="Frada Elisa" userId="c4a2ae0d-56de-42b4-a47f-0aa40cf6b959" providerId="ADAL" clId="{EF27FD40-1117-4AD5-BFD1-E2968D7A1B08}" dt="2025-02-27T11:45:13.230" v="39" actId="2696"/>
        <pc:sldMkLst>
          <pc:docMk/>
          <pc:sldMk cId="1965523466" sldId="548"/>
        </pc:sldMkLst>
      </pc:sldChg>
      <pc:sldChg chg="del">
        <pc:chgData name="Frada Elisa" userId="c4a2ae0d-56de-42b4-a47f-0aa40cf6b959" providerId="ADAL" clId="{EF27FD40-1117-4AD5-BFD1-E2968D7A1B08}" dt="2025-02-27T11:45:13.230" v="39" actId="2696"/>
        <pc:sldMkLst>
          <pc:docMk/>
          <pc:sldMk cId="4279598468" sldId="549"/>
        </pc:sldMkLst>
      </pc:sldChg>
      <pc:sldChg chg="del">
        <pc:chgData name="Frada Elisa" userId="c4a2ae0d-56de-42b4-a47f-0aa40cf6b959" providerId="ADAL" clId="{EF27FD40-1117-4AD5-BFD1-E2968D7A1B08}" dt="2025-02-27T11:45:13.230" v="39" actId="2696"/>
        <pc:sldMkLst>
          <pc:docMk/>
          <pc:sldMk cId="170876983" sldId="550"/>
        </pc:sldMkLst>
      </pc:sldChg>
      <pc:sldChg chg="del">
        <pc:chgData name="Frada Elisa" userId="c4a2ae0d-56de-42b4-a47f-0aa40cf6b959" providerId="ADAL" clId="{EF27FD40-1117-4AD5-BFD1-E2968D7A1B08}" dt="2025-02-27T11:45:13.230" v="39" actId="2696"/>
        <pc:sldMkLst>
          <pc:docMk/>
          <pc:sldMk cId="758844695" sldId="551"/>
        </pc:sldMkLst>
      </pc:sldChg>
      <pc:sldChg chg="mod chgLayout">
        <pc:chgData name="Frada Elisa" userId="c4a2ae0d-56de-42b4-a47f-0aa40cf6b959" providerId="ADAL" clId="{EF27FD40-1117-4AD5-BFD1-E2968D7A1B08}" dt="2025-02-27T11:46:26.831" v="45" actId="700"/>
        <pc:sldMkLst>
          <pc:docMk/>
          <pc:sldMk cId="1153990218" sldId="552"/>
        </pc:sldMkLst>
      </pc:sldChg>
      <pc:sldChg chg="mod ord modClrScheme chgLayout">
        <pc:chgData name="Frada Elisa" userId="c4a2ae0d-56de-42b4-a47f-0aa40cf6b959" providerId="ADAL" clId="{EF27FD40-1117-4AD5-BFD1-E2968D7A1B08}" dt="2025-02-27T11:46:21.121" v="44" actId="700"/>
        <pc:sldMkLst>
          <pc:docMk/>
          <pc:sldMk cId="1973789026" sldId="553"/>
        </pc:sldMkLst>
      </pc:sldChg>
      <pc:sldChg chg="ord">
        <pc:chgData name="Frada Elisa" userId="c4a2ae0d-56de-42b4-a47f-0aa40cf6b959" providerId="ADAL" clId="{EF27FD40-1117-4AD5-BFD1-E2968D7A1B08}" dt="2025-02-27T11:45:31.369" v="41"/>
        <pc:sldMkLst>
          <pc:docMk/>
          <pc:sldMk cId="3996772903" sldId="554"/>
        </pc:sldMkLst>
      </pc:sldChg>
      <pc:sldChg chg="del">
        <pc:chgData name="Frada Elisa" userId="c4a2ae0d-56de-42b4-a47f-0aa40cf6b959" providerId="ADAL" clId="{EF27FD40-1117-4AD5-BFD1-E2968D7A1B08}" dt="2025-02-27T11:45:13.230" v="39" actId="2696"/>
        <pc:sldMkLst>
          <pc:docMk/>
          <pc:sldMk cId="2256007525" sldId="1473758416"/>
        </pc:sldMkLst>
      </pc:sldChg>
      <pc:sldChg chg="del">
        <pc:chgData name="Frada Elisa" userId="c4a2ae0d-56de-42b4-a47f-0aa40cf6b959" providerId="ADAL" clId="{EF27FD40-1117-4AD5-BFD1-E2968D7A1B08}" dt="2025-02-27T11:45:13.230" v="39" actId="2696"/>
        <pc:sldMkLst>
          <pc:docMk/>
          <pc:sldMk cId="1071178626" sldId="1473758417"/>
        </pc:sldMkLst>
      </pc:sldChg>
      <pc:sldMasterChg chg="modSp setBg modSldLayout">
        <pc:chgData name="Frada Elisa" userId="c4a2ae0d-56de-42b4-a47f-0aa40cf6b959" providerId="ADAL" clId="{EF27FD40-1117-4AD5-BFD1-E2968D7A1B08}" dt="2025-02-27T11:44:55.610" v="38" actId="478"/>
        <pc:sldMasterMkLst>
          <pc:docMk/>
          <pc:sldMasterMk cId="2377402231" sldId="2147483648"/>
        </pc:sldMasterMkLst>
        <pc:sldLayoutChg chg="addSp delSp modSp mod setBg">
          <pc:chgData name="Frada Elisa" userId="c4a2ae0d-56de-42b4-a47f-0aa40cf6b959" providerId="ADAL" clId="{EF27FD40-1117-4AD5-BFD1-E2968D7A1B08}" dt="2025-02-27T11:41:37.155" v="13" actId="478"/>
          <pc:sldLayoutMkLst>
            <pc:docMk/>
            <pc:sldMasterMk cId="2377402231" sldId="2147483648"/>
            <pc:sldLayoutMk cId="641839952" sldId="2147483768"/>
          </pc:sldLayoutMkLst>
        </pc:sldLayoutChg>
        <pc:sldLayoutChg chg="setBg">
          <pc:chgData name="Frada Elisa" userId="c4a2ae0d-56de-42b4-a47f-0aa40cf6b959" providerId="ADAL" clId="{EF27FD40-1117-4AD5-BFD1-E2968D7A1B08}" dt="2025-02-27T11:42:29.489" v="19"/>
          <pc:sldLayoutMkLst>
            <pc:docMk/>
            <pc:sldMasterMk cId="2377402231" sldId="2147483648"/>
            <pc:sldLayoutMk cId="1982990771" sldId="2147483769"/>
          </pc:sldLayoutMkLst>
        </pc:sldLayoutChg>
        <pc:sldLayoutChg chg="setBg">
          <pc:chgData name="Frada Elisa" userId="c4a2ae0d-56de-42b4-a47f-0aa40cf6b959" providerId="ADAL" clId="{EF27FD40-1117-4AD5-BFD1-E2968D7A1B08}" dt="2025-02-27T11:41:45.621" v="15"/>
          <pc:sldLayoutMkLst>
            <pc:docMk/>
            <pc:sldMasterMk cId="2377402231" sldId="2147483648"/>
            <pc:sldLayoutMk cId="4182887962" sldId="2147483770"/>
          </pc:sldLayoutMkLst>
        </pc:sldLayoutChg>
        <pc:sldLayoutChg chg="setBg">
          <pc:chgData name="Frada Elisa" userId="c4a2ae0d-56de-42b4-a47f-0aa40cf6b959" providerId="ADAL" clId="{EF27FD40-1117-4AD5-BFD1-E2968D7A1B08}" dt="2025-02-27T11:41:52.023" v="17"/>
          <pc:sldLayoutMkLst>
            <pc:docMk/>
            <pc:sldMasterMk cId="2377402231" sldId="2147483648"/>
            <pc:sldLayoutMk cId="502581591" sldId="2147483772"/>
          </pc:sldLayoutMkLst>
        </pc:sldLayoutChg>
        <pc:sldLayoutChg chg="delSp mod setBg">
          <pc:chgData name="Frada Elisa" userId="c4a2ae0d-56de-42b4-a47f-0aa40cf6b959" providerId="ADAL" clId="{EF27FD40-1117-4AD5-BFD1-E2968D7A1B08}" dt="2025-02-27T11:44:55.610" v="38" actId="478"/>
          <pc:sldLayoutMkLst>
            <pc:docMk/>
            <pc:sldMasterMk cId="2377402231" sldId="2147483648"/>
            <pc:sldLayoutMk cId="1021166261" sldId="2147483773"/>
          </pc:sldLayoutMkLst>
        </pc:sldLayoutChg>
        <pc:sldLayoutChg chg="setBg">
          <pc:chgData name="Frada Elisa" userId="c4a2ae0d-56de-42b4-a47f-0aa40cf6b959" providerId="ADAL" clId="{EF27FD40-1117-4AD5-BFD1-E2968D7A1B08}" dt="2025-02-27T11:43:19.192" v="21"/>
          <pc:sldLayoutMkLst>
            <pc:docMk/>
            <pc:sldMasterMk cId="2377402231" sldId="2147483648"/>
            <pc:sldLayoutMk cId="1169132012" sldId="2147483774"/>
          </pc:sldLayoutMkLst>
        </pc:sldLayoutChg>
        <pc:sldLayoutChg chg="setBg">
          <pc:chgData name="Frada Elisa" userId="c4a2ae0d-56de-42b4-a47f-0aa40cf6b959" providerId="ADAL" clId="{EF27FD40-1117-4AD5-BFD1-E2968D7A1B08}" dt="2025-02-27T11:43:34.854" v="23"/>
          <pc:sldLayoutMkLst>
            <pc:docMk/>
            <pc:sldMasterMk cId="2377402231" sldId="2147483648"/>
            <pc:sldLayoutMk cId="2273727844" sldId="2147483775"/>
          </pc:sldLayoutMkLst>
        </pc:sldLayoutChg>
        <pc:sldLayoutChg chg="setBg">
          <pc:chgData name="Frada Elisa" userId="c4a2ae0d-56de-42b4-a47f-0aa40cf6b959" providerId="ADAL" clId="{EF27FD40-1117-4AD5-BFD1-E2968D7A1B08}" dt="2025-02-27T11:43:45.699" v="25"/>
          <pc:sldLayoutMkLst>
            <pc:docMk/>
            <pc:sldMasterMk cId="2377402231" sldId="2147483648"/>
            <pc:sldLayoutMk cId="4112171579" sldId="2147483776"/>
          </pc:sldLayoutMkLst>
        </pc:sldLayoutChg>
        <pc:sldLayoutChg chg="setBg">
          <pc:chgData name="Frada Elisa" userId="c4a2ae0d-56de-42b4-a47f-0aa40cf6b959" providerId="ADAL" clId="{EF27FD40-1117-4AD5-BFD1-E2968D7A1B08}" dt="2025-02-27T11:43:52.779" v="27"/>
          <pc:sldLayoutMkLst>
            <pc:docMk/>
            <pc:sldMasterMk cId="2377402231" sldId="2147483648"/>
            <pc:sldLayoutMk cId="2527012723" sldId="2147483777"/>
          </pc:sldLayoutMkLst>
        </pc:sldLayoutChg>
        <pc:sldLayoutChg chg="setBg">
          <pc:chgData name="Frada Elisa" userId="c4a2ae0d-56de-42b4-a47f-0aa40cf6b959" providerId="ADAL" clId="{EF27FD40-1117-4AD5-BFD1-E2968D7A1B08}" dt="2025-02-27T11:43:57.922" v="29"/>
          <pc:sldLayoutMkLst>
            <pc:docMk/>
            <pc:sldMasterMk cId="2377402231" sldId="2147483648"/>
            <pc:sldLayoutMk cId="2145950791" sldId="2147483778"/>
          </pc:sldLayoutMkLst>
        </pc:sldLayoutChg>
        <pc:sldLayoutChg chg="delSp mod setBg">
          <pc:chgData name="Frada Elisa" userId="c4a2ae0d-56de-42b4-a47f-0aa40cf6b959" providerId="ADAL" clId="{EF27FD40-1117-4AD5-BFD1-E2968D7A1B08}" dt="2025-02-27T11:44:22.357" v="32" actId="478"/>
          <pc:sldLayoutMkLst>
            <pc:docMk/>
            <pc:sldMasterMk cId="2377402231" sldId="2147483648"/>
            <pc:sldLayoutMk cId="2897059367" sldId="2147483786"/>
          </pc:sldLayoutMkLst>
        </pc:sldLayoutChg>
        <pc:sldLayoutChg chg="delSp mod setBg">
          <pc:chgData name="Frada Elisa" userId="c4a2ae0d-56de-42b4-a47f-0aa40cf6b959" providerId="ADAL" clId="{EF27FD40-1117-4AD5-BFD1-E2968D7A1B08}" dt="2025-02-27T11:44:46.449" v="35" actId="478"/>
          <pc:sldLayoutMkLst>
            <pc:docMk/>
            <pc:sldMasterMk cId="2377402231" sldId="2147483648"/>
            <pc:sldLayoutMk cId="1736781569" sldId="2147483787"/>
          </pc:sldLayoutMkLst>
        </pc:sldLayoutChg>
      </pc:sldMasterChg>
    </pc:docChg>
  </pc:docChgLst>
  <pc:docChgLst>
    <pc:chgData name="Frada Elisa" userId="c4a2ae0d-56de-42b4-a47f-0aa40cf6b959" providerId="ADAL" clId="{A029B7FB-8346-48DC-90E3-C515D08438AE}"/>
    <pc:docChg chg="modMainMaster">
      <pc:chgData name="Frada Elisa" userId="c4a2ae0d-56de-42b4-a47f-0aa40cf6b959" providerId="ADAL" clId="{A029B7FB-8346-48DC-90E3-C515D08438AE}" dt="2025-03-13T15:32:28.610" v="5"/>
      <pc:docMkLst>
        <pc:docMk/>
      </pc:docMkLst>
      <pc:sldMasterChg chg="modSldLayout">
        <pc:chgData name="Frada Elisa" userId="c4a2ae0d-56de-42b4-a47f-0aa40cf6b959" providerId="ADAL" clId="{A029B7FB-8346-48DC-90E3-C515D08438AE}" dt="2025-03-13T15:32:28.610" v="5"/>
        <pc:sldMasterMkLst>
          <pc:docMk/>
          <pc:sldMasterMk cId="2377402231" sldId="2147483648"/>
        </pc:sldMasterMkLst>
        <pc:sldLayoutChg chg="setBg">
          <pc:chgData name="Frada Elisa" userId="c4a2ae0d-56de-42b4-a47f-0aa40cf6b959" providerId="ADAL" clId="{A029B7FB-8346-48DC-90E3-C515D08438AE}" dt="2025-03-13T15:32:14.804" v="1"/>
          <pc:sldLayoutMkLst>
            <pc:docMk/>
            <pc:sldMasterMk cId="2377402231" sldId="2147483648"/>
            <pc:sldLayoutMk cId="4112171579" sldId="2147483776"/>
          </pc:sldLayoutMkLst>
        </pc:sldLayoutChg>
        <pc:sldLayoutChg chg="setBg">
          <pc:chgData name="Frada Elisa" userId="c4a2ae0d-56de-42b4-a47f-0aa40cf6b959" providerId="ADAL" clId="{A029B7FB-8346-48DC-90E3-C515D08438AE}" dt="2025-03-13T15:32:22.163" v="3"/>
          <pc:sldLayoutMkLst>
            <pc:docMk/>
            <pc:sldMasterMk cId="2377402231" sldId="2147483648"/>
            <pc:sldLayoutMk cId="2527012723" sldId="2147483777"/>
          </pc:sldLayoutMkLst>
        </pc:sldLayoutChg>
        <pc:sldLayoutChg chg="setBg">
          <pc:chgData name="Frada Elisa" userId="c4a2ae0d-56de-42b4-a47f-0aa40cf6b959" providerId="ADAL" clId="{A029B7FB-8346-48DC-90E3-C515D08438AE}" dt="2025-03-13T15:32:28.610" v="5"/>
          <pc:sldLayoutMkLst>
            <pc:docMk/>
            <pc:sldMasterMk cId="2377402231" sldId="2147483648"/>
            <pc:sldLayoutMk cId="2145950791" sldId="2147483778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BCC12-5031-4CFA-BDA9-FD295ED21BDF}" type="datetimeFigureOut">
              <a:rPr lang="it-IT" smtClean="0"/>
              <a:t>29/05/2025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7D2424-6A00-49BF-9445-B53529808B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612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D2424-6A00-49BF-9445-B53529808BA5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1033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D2424-6A00-49BF-9445-B53529808BA5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9269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7D2424-6A00-49BF-9445-B53529808BA5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4574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183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638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628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918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325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136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157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246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61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807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705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288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116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404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2581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99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913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372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za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2171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701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595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3B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7402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70" r:id="rId2"/>
    <p:sldLayoutId id="2147483772" r:id="rId3"/>
    <p:sldLayoutId id="2147483769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87" r:id="rId10"/>
    <p:sldLayoutId id="2147483788" r:id="rId11"/>
    <p:sldLayoutId id="2147483789" r:id="rId12"/>
    <p:sldLayoutId id="2147483790" r:id="rId13"/>
    <p:sldLayoutId id="2147483791" r:id="rId14"/>
    <p:sldLayoutId id="2147483792" r:id="rId15"/>
    <p:sldLayoutId id="2147483793" r:id="rId16"/>
    <p:sldLayoutId id="2147483794" r:id="rId17"/>
    <p:sldLayoutId id="2147483795" r:id="rId18"/>
    <p:sldLayoutId id="2147483786" r:id="rId19"/>
    <p:sldLayoutId id="2147483773" r:id="rId20"/>
    <p:sldLayoutId id="2147483796" r:id="rId2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372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854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896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37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141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21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32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247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000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381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B620683C-756D-67A8-86A8-24FDE040A664}"/>
              </a:ext>
            </a:extLst>
          </p:cNvPr>
          <p:cNvSpPr txBox="1"/>
          <p:nvPr/>
        </p:nvSpPr>
        <p:spPr>
          <a:xfrm>
            <a:off x="736862" y="1564218"/>
            <a:ext cx="7975337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it-IT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qui si può iniziare a scrivere – </a:t>
            </a:r>
            <a:r>
              <a:rPr lang="it-IT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it-IT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73C0A6A-C1B1-88C3-6AFC-84D5957CEF22}"/>
              </a:ext>
            </a:extLst>
          </p:cNvPr>
          <p:cNvSpPr txBox="1"/>
          <p:nvPr/>
        </p:nvSpPr>
        <p:spPr>
          <a:xfrm>
            <a:off x="686198" y="4603022"/>
            <a:ext cx="2060554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spcAft>
                <a:spcPts val="600"/>
              </a:spcAft>
            </a:pPr>
            <a:r>
              <a:rPr lang="it-IT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fonte: xxx – </a:t>
            </a:r>
            <a:r>
              <a:rPr lang="it-IT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it-IT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A0A5D0D-640E-8A58-4570-2B00BF333903}"/>
              </a:ext>
            </a:extLst>
          </p:cNvPr>
          <p:cNvSpPr txBox="1"/>
          <p:nvPr/>
        </p:nvSpPr>
        <p:spPr>
          <a:xfrm>
            <a:off x="721142" y="663538"/>
            <a:ext cx="7991058" cy="64633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titolo slide – </a:t>
            </a:r>
            <a:r>
              <a:rPr lang="it-IT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it-IT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24 </a:t>
            </a:r>
            <a:r>
              <a:rPr lang="it-IT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bold</a:t>
            </a:r>
            <a:endParaRPr lang="it-I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sottotitolo slide – </a:t>
            </a:r>
            <a:r>
              <a:rPr lang="it-IT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it-I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18</a:t>
            </a:r>
          </a:p>
        </p:txBody>
      </p:sp>
    </p:spTree>
    <p:extLst>
      <p:ext uri="{BB962C8B-B14F-4D97-AF65-F5344CB8AC3E}">
        <p14:creationId xmlns:p14="http://schemas.microsoft.com/office/powerpoint/2010/main" val="399677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547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ABDEFE4F-E359-031B-BFBF-1C788BCF2161}"/>
              </a:ext>
            </a:extLst>
          </p:cNvPr>
          <p:cNvSpPr txBox="1"/>
          <p:nvPr/>
        </p:nvSpPr>
        <p:spPr>
          <a:xfrm>
            <a:off x="1671397" y="1564218"/>
            <a:ext cx="3668634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it-IT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qui si può iniziare a scrivere – </a:t>
            </a:r>
            <a:r>
              <a:rPr lang="it-IT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it-IT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9B0A1D1-70FC-1FAB-4A2A-1F03FC99A85B}"/>
              </a:ext>
            </a:extLst>
          </p:cNvPr>
          <p:cNvSpPr txBox="1"/>
          <p:nvPr/>
        </p:nvSpPr>
        <p:spPr>
          <a:xfrm>
            <a:off x="1674347" y="4603022"/>
            <a:ext cx="2060554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spcAft>
                <a:spcPts val="600"/>
              </a:spcAft>
            </a:pPr>
            <a:r>
              <a:rPr lang="it-IT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fonte: xxx – </a:t>
            </a:r>
            <a:r>
              <a:rPr lang="it-IT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it-IT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6754DC6-3162-DFCE-BCF5-CE625ABCFFD7}"/>
              </a:ext>
            </a:extLst>
          </p:cNvPr>
          <p:cNvSpPr txBox="1"/>
          <p:nvPr/>
        </p:nvSpPr>
        <p:spPr>
          <a:xfrm>
            <a:off x="1655676" y="663538"/>
            <a:ext cx="4044395" cy="64633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titolo slide – </a:t>
            </a:r>
            <a:r>
              <a:rPr lang="it-IT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it-IT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24 </a:t>
            </a:r>
            <a:r>
              <a:rPr lang="it-IT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bold</a:t>
            </a:r>
            <a:endParaRPr lang="it-I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sottotitolo slide – </a:t>
            </a:r>
            <a:r>
              <a:rPr lang="it-IT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it-I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18</a:t>
            </a:r>
          </a:p>
        </p:txBody>
      </p:sp>
    </p:spTree>
    <p:extLst>
      <p:ext uri="{BB962C8B-B14F-4D97-AF65-F5344CB8AC3E}">
        <p14:creationId xmlns:p14="http://schemas.microsoft.com/office/powerpoint/2010/main" val="197378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1E5B5737-6B70-4081-67F6-EE6CCA12C233}"/>
              </a:ext>
            </a:extLst>
          </p:cNvPr>
          <p:cNvSpPr txBox="1"/>
          <p:nvPr/>
        </p:nvSpPr>
        <p:spPr>
          <a:xfrm>
            <a:off x="2592387" y="156421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it-IT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qui si può iniziare a scrivere - </a:t>
            </a:r>
            <a:r>
              <a:rPr lang="it-IT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it-IT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AE631CB-7693-46DF-92C8-FD4EA13AB6FB}"/>
              </a:ext>
            </a:extLst>
          </p:cNvPr>
          <p:cNvSpPr txBox="1"/>
          <p:nvPr/>
        </p:nvSpPr>
        <p:spPr>
          <a:xfrm>
            <a:off x="2592387" y="663538"/>
            <a:ext cx="6120000" cy="64633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titolo slide - </a:t>
            </a:r>
            <a:r>
              <a:rPr lang="it-IT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it-IT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24 </a:t>
            </a:r>
            <a:r>
              <a:rPr lang="it-IT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bold</a:t>
            </a:r>
            <a:endParaRPr lang="it-I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sottotitolo slide - </a:t>
            </a:r>
            <a:r>
              <a:rPr lang="it-IT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it-I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18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0A18B70-BB86-D5DD-11E6-AD0DF4666854}"/>
              </a:ext>
            </a:extLst>
          </p:cNvPr>
          <p:cNvSpPr txBox="1"/>
          <p:nvPr/>
        </p:nvSpPr>
        <p:spPr>
          <a:xfrm>
            <a:off x="2592388" y="4603022"/>
            <a:ext cx="249327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spcAft>
                <a:spcPts val="600"/>
              </a:spcAft>
            </a:pPr>
            <a:r>
              <a:rPr lang="it-IT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fonte: xxx – </a:t>
            </a:r>
            <a:r>
              <a:rPr lang="it-IT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it-IT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</a:t>
            </a:r>
          </a:p>
        </p:txBody>
      </p:sp>
    </p:spTree>
    <p:extLst>
      <p:ext uri="{BB962C8B-B14F-4D97-AF65-F5344CB8AC3E}">
        <p14:creationId xmlns:p14="http://schemas.microsoft.com/office/powerpoint/2010/main" val="115399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1355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228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592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276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0714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283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753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>
            <a:lumMod val="5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6064</TotalTime>
  <Words>84</Words>
  <Application>Microsoft Office PowerPoint</Application>
  <PresentationFormat>Presentazione su schermo (16:9)</PresentationFormat>
  <Paragraphs>15</Paragraphs>
  <Slides>21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4" baseType="lpstr">
      <vt:lpstr>Arial</vt:lpstr>
      <vt:lpstr>Calibri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Sipra S.p.A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sipra</dc:creator>
  <cp:lastModifiedBy>Frada Elisa</cp:lastModifiedBy>
  <cp:revision>503</cp:revision>
  <dcterms:created xsi:type="dcterms:W3CDTF">2017-10-10T09:11:21Z</dcterms:created>
  <dcterms:modified xsi:type="dcterms:W3CDTF">2025-05-29T08:15:41Z</dcterms:modified>
</cp:coreProperties>
</file>