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613" r:id="rId5"/>
    <p:sldId id="614" r:id="rId6"/>
    <p:sldId id="615" r:id="rId7"/>
    <p:sldId id="616" r:id="rId8"/>
    <p:sldId id="617" r:id="rId9"/>
    <p:sldId id="618" r:id="rId10"/>
    <p:sldId id="619" r:id="rId11"/>
    <p:sldId id="620" r:id="rId12"/>
    <p:sldId id="621" r:id="rId13"/>
    <p:sldId id="622" r:id="rId14"/>
    <p:sldId id="623" r:id="rId15"/>
    <p:sldId id="624" r:id="rId16"/>
    <p:sldId id="625" r:id="rId17"/>
    <p:sldId id="596" r:id="rId18"/>
    <p:sldId id="612" r:id="rId19"/>
    <p:sldId id="609" r:id="rId20"/>
  </p:sldIdLst>
  <p:sldSz cx="9144000" cy="5143500" type="screen16x9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70">
          <p15:clr>
            <a:srgbClr val="A4A3A4"/>
          </p15:clr>
        </p15:guide>
        <p15:guide id="2" orient="horz" pos="1669">
          <p15:clr>
            <a:srgbClr val="A4A3A4"/>
          </p15:clr>
        </p15:guide>
        <p15:guide id="3" orient="horz" pos="370">
          <p15:clr>
            <a:srgbClr val="A4A3A4"/>
          </p15:clr>
        </p15:guide>
        <p15:guide id="4" orient="horz" pos="1843">
          <p15:clr>
            <a:srgbClr val="A4A3A4"/>
          </p15:clr>
        </p15:guide>
        <p15:guide id="5" orient="horz" pos="2935">
          <p15:clr>
            <a:srgbClr val="A4A3A4"/>
          </p15:clr>
        </p15:guide>
        <p15:guide id="6" orient="horz" pos="1617">
          <p15:clr>
            <a:srgbClr val="A4A3A4"/>
          </p15:clr>
        </p15:guide>
        <p15:guide id="7" pos="364">
          <p15:clr>
            <a:srgbClr val="A4A3A4"/>
          </p15:clr>
        </p15:guide>
        <p15:guide id="8" pos="1684">
          <p15:clr>
            <a:srgbClr val="A4A3A4"/>
          </p15:clr>
        </p15:guide>
        <p15:guide id="9" pos="5397">
          <p15:clr>
            <a:srgbClr val="A4A3A4"/>
          </p15:clr>
        </p15:guide>
        <p15:guide id="10" pos="2925" userDrawn="1">
          <p15:clr>
            <a:srgbClr val="A4A3A4"/>
          </p15:clr>
        </p15:guide>
        <p15:guide id="12" pos="4749">
          <p15:clr>
            <a:srgbClr val="A4A3A4"/>
          </p15:clr>
        </p15:guide>
        <p15:guide id="13" pos="4239">
          <p15:clr>
            <a:srgbClr val="A4A3A4"/>
          </p15:clr>
        </p15:guide>
        <p15:guide id="14" pos="5443">
          <p15:clr>
            <a:srgbClr val="A4A3A4"/>
          </p15:clr>
        </p15:guide>
        <p15:guide id="15" pos="453">
          <p15:clr>
            <a:srgbClr val="A4A3A4"/>
          </p15:clr>
        </p15:guide>
        <p15:guide id="16" pos="5534">
          <p15:clr>
            <a:srgbClr val="A4A3A4"/>
          </p15:clr>
        </p15:guide>
        <p15:guide id="17" pos="5624" userDrawn="1">
          <p15:clr>
            <a:srgbClr val="A4A3A4"/>
          </p15:clr>
        </p15:guide>
        <p15:guide id="18" orient="horz" pos="932" userDrawn="1">
          <p15:clr>
            <a:srgbClr val="A4A3A4"/>
          </p15:clr>
        </p15:guide>
        <p15:guide id="19" pos="839" userDrawn="1">
          <p15:clr>
            <a:srgbClr val="A4A3A4"/>
          </p15:clr>
        </p15:guide>
        <p15:guide id="20" orient="horz" pos="2981">
          <p15:clr>
            <a:srgbClr val="A4A3A4"/>
          </p15:clr>
        </p15:guide>
        <p15:guide id="21" orient="horz" pos="463">
          <p15:clr>
            <a:srgbClr val="A4A3A4"/>
          </p15:clr>
        </p15:guide>
        <p15:guide id="22" pos="5488">
          <p15:clr>
            <a:srgbClr val="A4A3A4"/>
          </p15:clr>
        </p15:guide>
        <p15:guide id="23" pos="998">
          <p15:clr>
            <a:srgbClr val="A4A3A4"/>
          </p15:clr>
        </p15:guide>
        <p15:guide id="24" pos="1633">
          <p15:clr>
            <a:srgbClr val="A4A3A4"/>
          </p15:clr>
        </p15:guide>
        <p15:guide id="25" pos="5307" userDrawn="1">
          <p15:clr>
            <a:srgbClr val="A4A3A4"/>
          </p15:clr>
        </p15:guide>
        <p15:guide id="26" pos="3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cci Alessio" initials="CA" lastIdx="4" clrIdx="0">
    <p:extLst>
      <p:ext uri="{19B8F6BF-5375-455C-9EA6-DF929625EA0E}">
        <p15:presenceInfo xmlns:p15="http://schemas.microsoft.com/office/powerpoint/2012/main" userId="S::Alessio.Cocci@raipubblicita.it::5d514973-a049-47fe-b786-e1a8dac014f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C39C"/>
    <a:srgbClr val="F5E85C"/>
    <a:srgbClr val="0056A1"/>
    <a:srgbClr val="16559C"/>
    <a:srgbClr val="98E679"/>
    <a:srgbClr val="FF656C"/>
    <a:srgbClr val="A80582"/>
    <a:srgbClr val="7C2855"/>
    <a:srgbClr val="000000"/>
    <a:srgbClr val="00DF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3792" autoAdjust="0"/>
  </p:normalViewPr>
  <p:slideViewPr>
    <p:cSldViewPr>
      <p:cViewPr varScale="1">
        <p:scale>
          <a:sx n="133" d="100"/>
          <a:sy n="133" d="100"/>
        </p:scale>
        <p:origin x="144" y="360"/>
      </p:cViewPr>
      <p:guideLst>
        <p:guide orient="horz" pos="2970"/>
        <p:guide orient="horz" pos="1669"/>
        <p:guide orient="horz" pos="370"/>
        <p:guide orient="horz" pos="1843"/>
        <p:guide orient="horz" pos="2935"/>
        <p:guide orient="horz" pos="1617"/>
        <p:guide pos="364"/>
        <p:guide pos="1684"/>
        <p:guide pos="5397"/>
        <p:guide pos="2925"/>
        <p:guide pos="4749"/>
        <p:guide pos="4239"/>
        <p:guide pos="5443"/>
        <p:guide pos="453"/>
        <p:guide pos="5534"/>
        <p:guide pos="5624"/>
        <p:guide orient="horz" pos="932"/>
        <p:guide pos="839"/>
        <p:guide orient="horz" pos="2981"/>
        <p:guide orient="horz" pos="463"/>
        <p:guide pos="5488"/>
        <p:guide pos="998"/>
        <p:guide pos="1633"/>
        <p:guide pos="5307"/>
        <p:guide pos="3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3840" y="66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1CF8F218-2E81-4751-989B-DCEDEF1306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A30217D-9530-4B7A-A779-DAB1309F023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049F42-1379-4A6E-9E2B-10D38FB97734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F54330E-A4E0-4480-B994-D5D9498D00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494C545-62CD-48B3-8029-AE54EC7027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0E758-512F-46E7-A471-4D2208D821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84681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31T15:51:47.49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9 1 2632 0 0,'0'0'1672'0'0,"-9"11"-2364"0"0,13-7-572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31T15:51:47.49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9 1 2632 0 0,'0'0'1672'0'0,"-9"11"-2364"0"0,13-7-572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31T15:51:47.49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9 1 2632 0 0,'0'0'1672'0'0,"-9"11"-2364"0"0,13-7-572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31T15:51:47.49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9 1 2632 0 0,'0'0'1672'0'0,"-9"11"-2364"0"0,13-7-572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31T15:51:47.49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9 1 2632 0 0,'0'0'1672'0'0,"-9"11"-2364"0"0,13-7-572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31T15:51:47.49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9 1 2632 0 0,'0'0'1672'0'0,"-9"11"-2364"0"0,13-7-572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31T15:51:47.49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9 1 2632 0 0,'0'0'1672'0'0,"-9"11"-2364"0"0,13-7-572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31T15:51:47.49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9 1 2632 0 0,'0'0'1672'0'0,"-9"11"-2364"0"0,13-7-572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31T15:51:47.49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9 1 2632 0 0,'0'0'1672'0'0,"-9"11"-2364"0"0,13-7-572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31T15:51:47.49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9 1 2632 0 0,'0'0'1672'0'0,"-9"11"-2364"0"0,13-7-572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31T15:51:47.49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9 1 2632 0 0,'0'0'1672'0'0,"-9"11"-2364"0"0,13-7-572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31T15:51:47.49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9 1 2632 0 0,'0'0'1672'0'0,"-9"11"-2364"0"0,13-7-572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31T15:51:47.49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9 1 2632 0 0,'0'0'1672'0'0,"-9"11"-2364"0"0,13-7-572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6BCC12-5031-4CFA-BDA9-FD295ED21BDF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7D2424-6A00-49BF-9445-B53529808B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612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Layout personalizz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2307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Layout personalizz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C875A104-DF1C-E874-9E70-60688BB58A2C}"/>
                  </a:ext>
                </a:extLst>
              </p14:cNvPr>
              <p14:cNvContentPartPr/>
              <p14:nvPr userDrawn="1"/>
            </p14:nvContentPartPr>
            <p14:xfrm>
              <a:off x="-163080" y="5375880"/>
              <a:ext cx="3600" cy="57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C875A104-DF1C-E874-9E70-60688BB58A2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69200" y="5369760"/>
                <a:ext cx="1584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90965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Layout personalizz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C875A104-DF1C-E874-9E70-60688BB58A2C}"/>
                  </a:ext>
                </a:extLst>
              </p14:cNvPr>
              <p14:cNvContentPartPr/>
              <p14:nvPr userDrawn="1"/>
            </p14:nvContentPartPr>
            <p14:xfrm>
              <a:off x="-163080" y="5375880"/>
              <a:ext cx="3600" cy="57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C875A104-DF1C-E874-9E70-60688BB58A2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69200" y="5369760"/>
                <a:ext cx="1584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86035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Layout personalizz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C875A104-DF1C-E874-9E70-60688BB58A2C}"/>
                  </a:ext>
                </a:extLst>
              </p14:cNvPr>
              <p14:cNvContentPartPr/>
              <p14:nvPr userDrawn="1"/>
            </p14:nvContentPartPr>
            <p14:xfrm>
              <a:off x="-163080" y="5375880"/>
              <a:ext cx="3600" cy="57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C875A104-DF1C-E874-9E70-60688BB58A2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69200" y="5369760"/>
                <a:ext cx="1584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896477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Layout personalizz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C875A104-DF1C-E874-9E70-60688BB58A2C}"/>
                  </a:ext>
                </a:extLst>
              </p14:cNvPr>
              <p14:cNvContentPartPr/>
              <p14:nvPr userDrawn="1"/>
            </p14:nvContentPartPr>
            <p14:xfrm>
              <a:off x="-163080" y="5375880"/>
              <a:ext cx="3600" cy="57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C875A104-DF1C-E874-9E70-60688BB58A2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69200" y="5369760"/>
                <a:ext cx="1584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0362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Layout personalizz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C875A104-DF1C-E874-9E70-60688BB58A2C}"/>
                  </a:ext>
                </a:extLst>
              </p14:cNvPr>
              <p14:cNvContentPartPr/>
              <p14:nvPr userDrawn="1"/>
            </p14:nvContentPartPr>
            <p14:xfrm>
              <a:off x="-163080" y="5375880"/>
              <a:ext cx="3600" cy="57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C875A104-DF1C-E874-9E70-60688BB58A2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69200" y="5369760"/>
                <a:ext cx="1584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0160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Layout personalizz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C875A104-DF1C-E874-9E70-60688BB58A2C}"/>
                  </a:ext>
                </a:extLst>
              </p14:cNvPr>
              <p14:cNvContentPartPr/>
              <p14:nvPr userDrawn="1"/>
            </p14:nvContentPartPr>
            <p14:xfrm>
              <a:off x="-163080" y="5375880"/>
              <a:ext cx="3600" cy="57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C875A104-DF1C-E874-9E70-60688BB58A2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69200" y="5369760"/>
                <a:ext cx="1584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1392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Layout personalizz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C875A104-DF1C-E874-9E70-60688BB58A2C}"/>
                  </a:ext>
                </a:extLst>
              </p14:cNvPr>
              <p14:cNvContentPartPr/>
              <p14:nvPr userDrawn="1"/>
            </p14:nvContentPartPr>
            <p14:xfrm>
              <a:off x="-163080" y="5375880"/>
              <a:ext cx="3600" cy="57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C875A104-DF1C-E874-9E70-60688BB58A2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69200" y="5369760"/>
                <a:ext cx="1584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01495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Layout personalizz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180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yout personalizz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211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Layout personalizz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C875A104-DF1C-E874-9E70-60688BB58A2C}"/>
                  </a:ext>
                </a:extLst>
              </p14:cNvPr>
              <p14:cNvContentPartPr/>
              <p14:nvPr userDrawn="1"/>
            </p14:nvContentPartPr>
            <p14:xfrm>
              <a:off x="-163080" y="5375880"/>
              <a:ext cx="3600" cy="57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C875A104-DF1C-E874-9E70-60688BB58A2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69200" y="5369760"/>
                <a:ext cx="1584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64757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Layout personalizz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C875A104-DF1C-E874-9E70-60688BB58A2C}"/>
                  </a:ext>
                </a:extLst>
              </p14:cNvPr>
              <p14:cNvContentPartPr/>
              <p14:nvPr userDrawn="1"/>
            </p14:nvContentPartPr>
            <p14:xfrm>
              <a:off x="-163080" y="5375880"/>
              <a:ext cx="3600" cy="57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C875A104-DF1C-E874-9E70-60688BB58A2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69200" y="5369760"/>
                <a:ext cx="1584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64636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Layout personalizz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C875A104-DF1C-E874-9E70-60688BB58A2C}"/>
                  </a:ext>
                </a:extLst>
              </p14:cNvPr>
              <p14:cNvContentPartPr/>
              <p14:nvPr userDrawn="1"/>
            </p14:nvContentPartPr>
            <p14:xfrm>
              <a:off x="-163080" y="5375880"/>
              <a:ext cx="3600" cy="57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C875A104-DF1C-E874-9E70-60688BB58A2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69200" y="5369760"/>
                <a:ext cx="1584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7686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Layout personalizz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C875A104-DF1C-E874-9E70-60688BB58A2C}"/>
                  </a:ext>
                </a:extLst>
              </p14:cNvPr>
              <p14:cNvContentPartPr/>
              <p14:nvPr userDrawn="1"/>
            </p14:nvContentPartPr>
            <p14:xfrm>
              <a:off x="-163080" y="5375880"/>
              <a:ext cx="3600" cy="57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C875A104-DF1C-E874-9E70-60688BB58A2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69200" y="5369760"/>
                <a:ext cx="1584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339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Layout personalizz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C875A104-DF1C-E874-9E70-60688BB58A2C}"/>
                  </a:ext>
                </a:extLst>
              </p14:cNvPr>
              <p14:cNvContentPartPr/>
              <p14:nvPr userDrawn="1"/>
            </p14:nvContentPartPr>
            <p14:xfrm>
              <a:off x="-163080" y="5375880"/>
              <a:ext cx="3600" cy="57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C875A104-DF1C-E874-9E70-60688BB58A2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69200" y="5369760"/>
                <a:ext cx="1584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76520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Layout personalizz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C875A104-DF1C-E874-9E70-60688BB58A2C}"/>
                  </a:ext>
                </a:extLst>
              </p14:cNvPr>
              <p14:cNvContentPartPr/>
              <p14:nvPr userDrawn="1"/>
            </p14:nvContentPartPr>
            <p14:xfrm>
              <a:off x="-163080" y="5375880"/>
              <a:ext cx="3600" cy="57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C875A104-DF1C-E874-9E70-60688BB58A2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69200" y="5369760"/>
                <a:ext cx="1584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88893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66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740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9" r:id="rId2"/>
    <p:sldLayoutId id="2147483906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  <p:sldLayoutId id="2147483921" r:id="rId14"/>
    <p:sldLayoutId id="2147483922" r:id="rId15"/>
    <p:sldLayoutId id="2147483923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0605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BC155-0A98-17A4-D212-CE822D7FC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434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7115C-2FB7-5AB4-6909-FB4D8FFBE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93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2904E-76D1-47D5-E717-B74B1E9E6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250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370F1-11C1-8A66-0984-CE6BD5311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89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B020170-8892-5039-C8A6-A6DF47D4DAC4}"/>
              </a:ext>
            </a:extLst>
          </p:cNvPr>
          <p:cNvSpPr txBox="1"/>
          <p:nvPr/>
        </p:nvSpPr>
        <p:spPr>
          <a:xfrm>
            <a:off x="736862" y="1564218"/>
            <a:ext cx="7975337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qui si può iniziare a scrivere – </a:t>
            </a:r>
            <a:r>
              <a:rPr lang="it-IT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Arial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DAE532B-4764-B12E-7F56-578C7DBAA90C}"/>
              </a:ext>
            </a:extLst>
          </p:cNvPr>
          <p:cNvSpPr txBox="1"/>
          <p:nvPr/>
        </p:nvSpPr>
        <p:spPr>
          <a:xfrm>
            <a:off x="686198" y="4603022"/>
            <a:ext cx="2060554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spcAft>
                <a:spcPts val="600"/>
              </a:spcAft>
            </a:pPr>
            <a:r>
              <a:rPr 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xxx – </a:t>
            </a:r>
            <a:r>
              <a:rPr lang="it-IT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Arial</a:t>
            </a:r>
            <a:r>
              <a:rPr 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4CD4CB5-E107-7283-F358-912603EDC44F}"/>
              </a:ext>
            </a:extLst>
          </p:cNvPr>
          <p:cNvSpPr txBox="1"/>
          <p:nvPr/>
        </p:nvSpPr>
        <p:spPr>
          <a:xfrm>
            <a:off x="721142" y="663538"/>
            <a:ext cx="7991058" cy="64633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titolo slide – </a:t>
            </a:r>
            <a:r>
              <a:rPr lang="it-IT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Arial</a:t>
            </a:r>
            <a:r>
              <a:rPr lang="it-I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 </a:t>
            </a:r>
            <a:r>
              <a:rPr lang="it-IT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bold</a:t>
            </a:r>
            <a:endParaRPr lang="it-IT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sottotitolo slide –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Arial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</a:t>
            </a:r>
          </a:p>
        </p:txBody>
      </p:sp>
    </p:spTree>
    <p:extLst>
      <p:ext uri="{BB962C8B-B14F-4D97-AF65-F5344CB8AC3E}">
        <p14:creationId xmlns:p14="http://schemas.microsoft.com/office/powerpoint/2010/main" val="808241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C217D285-AB3D-7AB6-18B4-7C98CE73199F}"/>
              </a:ext>
            </a:extLst>
          </p:cNvPr>
          <p:cNvSpPr txBox="1"/>
          <p:nvPr/>
        </p:nvSpPr>
        <p:spPr>
          <a:xfrm>
            <a:off x="1587442" y="1564218"/>
            <a:ext cx="3668634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qui si può iniziare a scrivere – </a:t>
            </a:r>
            <a:r>
              <a:rPr lang="it-IT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Arial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C8F64CC-EF6B-1F4B-FA67-8EC56455AA4C}"/>
              </a:ext>
            </a:extLst>
          </p:cNvPr>
          <p:cNvSpPr txBox="1"/>
          <p:nvPr/>
        </p:nvSpPr>
        <p:spPr>
          <a:xfrm>
            <a:off x="1590392" y="4603022"/>
            <a:ext cx="2060554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spcAft>
                <a:spcPts val="600"/>
              </a:spcAft>
            </a:pPr>
            <a:r>
              <a:rPr 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xxx – </a:t>
            </a:r>
            <a:r>
              <a:rPr lang="it-IT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Arial</a:t>
            </a:r>
            <a:r>
              <a:rPr 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2AE0A46-88AB-53B0-3C9B-4286C83E1823}"/>
              </a:ext>
            </a:extLst>
          </p:cNvPr>
          <p:cNvSpPr txBox="1"/>
          <p:nvPr/>
        </p:nvSpPr>
        <p:spPr>
          <a:xfrm>
            <a:off x="1571721" y="663538"/>
            <a:ext cx="4044395" cy="64633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titolo slide – </a:t>
            </a:r>
            <a:r>
              <a:rPr lang="it-IT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Arial</a:t>
            </a:r>
            <a:r>
              <a:rPr lang="it-I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 </a:t>
            </a:r>
            <a:r>
              <a:rPr lang="it-IT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bold</a:t>
            </a:r>
            <a:endParaRPr lang="it-IT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sottotitolo slide –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Arial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</a:t>
            </a:r>
          </a:p>
        </p:txBody>
      </p:sp>
    </p:spTree>
    <p:extLst>
      <p:ext uri="{BB962C8B-B14F-4D97-AF65-F5344CB8AC3E}">
        <p14:creationId xmlns:p14="http://schemas.microsoft.com/office/powerpoint/2010/main" val="4030801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9BA7296B-7E6A-510E-0760-4DAE4E5B8B20}"/>
              </a:ext>
            </a:extLst>
          </p:cNvPr>
          <p:cNvSpPr txBox="1"/>
          <p:nvPr/>
        </p:nvSpPr>
        <p:spPr>
          <a:xfrm>
            <a:off x="2592387" y="156421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qui si può iniziare a scrivere - </a:t>
            </a:r>
            <a:r>
              <a:rPr lang="it-IT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Arial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F788BA7-7A31-32A8-6A06-696D9F3D0E28}"/>
              </a:ext>
            </a:extLst>
          </p:cNvPr>
          <p:cNvSpPr txBox="1"/>
          <p:nvPr/>
        </p:nvSpPr>
        <p:spPr>
          <a:xfrm>
            <a:off x="2592387" y="663538"/>
            <a:ext cx="6120000" cy="64633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titolo slide - </a:t>
            </a:r>
            <a:r>
              <a:rPr lang="it-IT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Arial</a:t>
            </a:r>
            <a:r>
              <a:rPr lang="it-I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 </a:t>
            </a:r>
            <a:r>
              <a:rPr lang="it-IT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bold</a:t>
            </a:r>
            <a:endParaRPr lang="it-IT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sottotitolo slide -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Arial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9865D50-4083-E718-1F98-C66338692755}"/>
              </a:ext>
            </a:extLst>
          </p:cNvPr>
          <p:cNvSpPr txBox="1"/>
          <p:nvPr/>
        </p:nvSpPr>
        <p:spPr>
          <a:xfrm>
            <a:off x="2592388" y="4603022"/>
            <a:ext cx="249327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spcAft>
                <a:spcPts val="600"/>
              </a:spcAft>
            </a:pPr>
            <a:r>
              <a:rPr 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xxx – </a:t>
            </a:r>
            <a:r>
              <a:rPr lang="it-IT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Arial</a:t>
            </a:r>
            <a:r>
              <a:rPr 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611663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110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1633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4933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762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383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857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623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33834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lumMod val="5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36125AF9E078B4EA73433E28016A818" ma:contentTypeVersion="11" ma:contentTypeDescription="Creare un nuovo documento." ma:contentTypeScope="" ma:versionID="e549928ed728f72e348b24fb6ce9425c">
  <xsd:schema xmlns:xsd="http://www.w3.org/2001/XMLSchema" xmlns:xs="http://www.w3.org/2001/XMLSchema" xmlns:p="http://schemas.microsoft.com/office/2006/metadata/properties" xmlns:ns3="28943296-aae0-4bdd-8aa1-c7d6bf521dd6" xmlns:ns4="fb8c4ed3-97df-4384-8290-9eacc5560d21" targetNamespace="http://schemas.microsoft.com/office/2006/metadata/properties" ma:root="true" ma:fieldsID="1701e0bd0d17acafe50cc9cde248b2e4" ns3:_="" ns4:_="">
    <xsd:import namespace="28943296-aae0-4bdd-8aa1-c7d6bf521dd6"/>
    <xsd:import namespace="fb8c4ed3-97df-4384-8290-9eacc5560d2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943296-aae0-4bdd-8aa1-c7d6bf521d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8c4ed3-97df-4384-8290-9eacc5560d2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AD93D3A-7DA1-4941-9CBF-572B7121362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F948E9C-3390-4A54-A3BF-F35DC7A279ED}">
  <ds:schemaRefs>
    <ds:schemaRef ds:uri="http://schemas.microsoft.com/office/2006/metadata/properties"/>
    <ds:schemaRef ds:uri="fb8c4ed3-97df-4384-8290-9eacc5560d21"/>
    <ds:schemaRef ds:uri="http://schemas.microsoft.com/office/2006/documentManagement/types"/>
    <ds:schemaRef ds:uri="28943296-aae0-4bdd-8aa1-c7d6bf521dd6"/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0B54EE6-FC98-4012-8DF1-9904E60903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943296-aae0-4bdd-8aa1-c7d6bf521dd6"/>
    <ds:schemaRef ds:uri="fb8c4ed3-97df-4384-8290-9eacc5560d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10332</TotalTime>
  <Words>81</Words>
  <Application>Microsoft Office PowerPoint</Application>
  <PresentationFormat>Presentazione su schermo (16:9)</PresentationFormat>
  <Paragraphs>12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19" baseType="lpstr">
      <vt:lpstr>Arial</vt:lpstr>
      <vt:lpstr>Calibri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Sipra S.p.A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sipra</dc:creator>
  <cp:lastModifiedBy>Pavani Giulia</cp:lastModifiedBy>
  <cp:revision>719</cp:revision>
  <dcterms:created xsi:type="dcterms:W3CDTF">2017-10-10T09:11:21Z</dcterms:created>
  <dcterms:modified xsi:type="dcterms:W3CDTF">2025-07-16T13:16:05Z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0x010100536125AF9E078B4EA73433E28016A818</vt:lpwstr>
  </property>
</Properties>
</file>