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6" r:id="rId1"/>
  </p:sldMasterIdLst>
  <p:notesMasterIdLst>
    <p:notesMasterId r:id="rId27"/>
  </p:notesMasterIdLst>
  <p:sldIdLst>
    <p:sldId id="275" r:id="rId2"/>
    <p:sldId id="263" r:id="rId3"/>
    <p:sldId id="268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4" r:id="rId12"/>
    <p:sldId id="283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3" r:id="rId21"/>
    <p:sldId id="294" r:id="rId22"/>
    <p:sldId id="295" r:id="rId23"/>
    <p:sldId id="297" r:id="rId24"/>
    <p:sldId id="296" r:id="rId25"/>
    <p:sldId id="258" r:id="rId2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938">
          <p15:clr>
            <a:srgbClr val="A4A3A4"/>
          </p15:clr>
        </p15:guide>
        <p15:guide id="2" pos="181">
          <p15:clr>
            <a:srgbClr val="A4A3A4"/>
          </p15:clr>
        </p15:guide>
        <p15:guide id="3" pos="1429">
          <p15:clr>
            <a:srgbClr val="A4A3A4"/>
          </p15:clr>
        </p15:guide>
        <p15:guide id="4" pos="2880">
          <p15:clr>
            <a:srgbClr val="A4A3A4"/>
          </p15:clr>
        </p15:guide>
        <p15:guide id="5" orient="horz" pos="2981">
          <p15:clr>
            <a:srgbClr val="A4A3A4"/>
          </p15:clr>
        </p15:guide>
        <p15:guide id="6" pos="5488">
          <p15:clr>
            <a:srgbClr val="A4A3A4"/>
          </p15:clr>
        </p15:guide>
        <p15:guide id="7" pos="2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4933"/>
    <a:srgbClr val="1D3142"/>
    <a:srgbClr val="3D4A99"/>
    <a:srgbClr val="2A1108"/>
    <a:srgbClr val="1D0D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65"/>
    <p:restoredTop sz="94658"/>
  </p:normalViewPr>
  <p:slideViewPr>
    <p:cSldViewPr snapToGrid="0">
      <p:cViewPr varScale="1">
        <p:scale>
          <a:sx n="129" d="100"/>
          <a:sy n="129" d="100"/>
        </p:scale>
        <p:origin x="132" y="210"/>
      </p:cViewPr>
      <p:guideLst>
        <p:guide orient="horz" pos="1938"/>
        <p:guide pos="181"/>
        <p:guide pos="1429"/>
        <p:guide pos="2880"/>
        <p:guide orient="horz" pos="2981"/>
        <p:guide pos="5488"/>
        <p:guide pos="2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>
          <a:extLst>
            <a:ext uri="{FF2B5EF4-FFF2-40B4-BE49-F238E27FC236}">
              <a16:creationId xmlns:a16="http://schemas.microsoft.com/office/drawing/2014/main" id="{1F889485-E093-FC6B-41B4-D5BC980189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3:notes">
            <a:extLst>
              <a:ext uri="{FF2B5EF4-FFF2-40B4-BE49-F238E27FC236}">
                <a16:creationId xmlns:a16="http://schemas.microsoft.com/office/drawing/2014/main" id="{731F0240-CFB8-AF1F-DD9F-9CAA46CB02C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Google Shape;115;p13:notes">
            <a:extLst>
              <a:ext uri="{FF2B5EF4-FFF2-40B4-BE49-F238E27FC236}">
                <a16:creationId xmlns:a16="http://schemas.microsoft.com/office/drawing/2014/main" id="{60BB70A4-9B67-BC8B-5E94-7A841DDA923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3:notes">
            <a:extLst>
              <a:ext uri="{FF2B5EF4-FFF2-40B4-BE49-F238E27FC236}">
                <a16:creationId xmlns:a16="http://schemas.microsoft.com/office/drawing/2014/main" id="{B86DE505-DC2A-0451-71BD-B0068C4C325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307029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>
          <a:extLst>
            <a:ext uri="{FF2B5EF4-FFF2-40B4-BE49-F238E27FC236}">
              <a16:creationId xmlns:a16="http://schemas.microsoft.com/office/drawing/2014/main" id="{EA081A76-2051-94AE-9CFA-E9C20B40CB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3:notes">
            <a:extLst>
              <a:ext uri="{FF2B5EF4-FFF2-40B4-BE49-F238E27FC236}">
                <a16:creationId xmlns:a16="http://schemas.microsoft.com/office/drawing/2014/main" id="{B6AFA3DC-0891-7284-B7F7-5718CC61EE9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Google Shape;115;p13:notes">
            <a:extLst>
              <a:ext uri="{FF2B5EF4-FFF2-40B4-BE49-F238E27FC236}">
                <a16:creationId xmlns:a16="http://schemas.microsoft.com/office/drawing/2014/main" id="{7236ADE3-6A9F-B0AA-9C84-D75A6E73D29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3:notes">
            <a:extLst>
              <a:ext uri="{FF2B5EF4-FFF2-40B4-BE49-F238E27FC236}">
                <a16:creationId xmlns:a16="http://schemas.microsoft.com/office/drawing/2014/main" id="{8EC6BCD0-4633-402E-B0AD-A97A1BEF126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214584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>
          <a:extLst>
            <a:ext uri="{FF2B5EF4-FFF2-40B4-BE49-F238E27FC236}">
              <a16:creationId xmlns:a16="http://schemas.microsoft.com/office/drawing/2014/main" id="{BA15D002-7F9F-9BD1-5A3D-C3C6B8A366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3:notes">
            <a:extLst>
              <a:ext uri="{FF2B5EF4-FFF2-40B4-BE49-F238E27FC236}">
                <a16:creationId xmlns:a16="http://schemas.microsoft.com/office/drawing/2014/main" id="{DC8A5B10-1B44-89EE-AEB6-85EE1FA59AD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Google Shape;115;p13:notes">
            <a:extLst>
              <a:ext uri="{FF2B5EF4-FFF2-40B4-BE49-F238E27FC236}">
                <a16:creationId xmlns:a16="http://schemas.microsoft.com/office/drawing/2014/main" id="{55E21A1A-79D6-9137-42F1-66BDB87696A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3:notes">
            <a:extLst>
              <a:ext uri="{FF2B5EF4-FFF2-40B4-BE49-F238E27FC236}">
                <a16:creationId xmlns:a16="http://schemas.microsoft.com/office/drawing/2014/main" id="{EA771FE5-F988-A89E-C2E9-DE92869DF71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075006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Google Shape;11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3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>
          <a:extLst>
            <a:ext uri="{FF2B5EF4-FFF2-40B4-BE49-F238E27FC236}">
              <a16:creationId xmlns:a16="http://schemas.microsoft.com/office/drawing/2014/main" id="{C564ED18-77D9-175F-FC2B-F8CF4977EB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3:notes">
            <a:extLst>
              <a:ext uri="{FF2B5EF4-FFF2-40B4-BE49-F238E27FC236}">
                <a16:creationId xmlns:a16="http://schemas.microsoft.com/office/drawing/2014/main" id="{8BCF72C9-0C19-5EF8-0E40-A17E72F5894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Google Shape;115;p13:notes">
            <a:extLst>
              <a:ext uri="{FF2B5EF4-FFF2-40B4-BE49-F238E27FC236}">
                <a16:creationId xmlns:a16="http://schemas.microsoft.com/office/drawing/2014/main" id="{43F7EE5E-010E-6E3B-502F-CCF0DEA445E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3:notes">
            <a:extLst>
              <a:ext uri="{FF2B5EF4-FFF2-40B4-BE49-F238E27FC236}">
                <a16:creationId xmlns:a16="http://schemas.microsoft.com/office/drawing/2014/main" id="{04C67769-2F86-9D19-FFB9-AD305B6BC69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68157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>
          <a:extLst>
            <a:ext uri="{FF2B5EF4-FFF2-40B4-BE49-F238E27FC236}">
              <a16:creationId xmlns:a16="http://schemas.microsoft.com/office/drawing/2014/main" id="{8B9AB4D4-7D1F-AB61-7DB0-879B73B36A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3:notes">
            <a:extLst>
              <a:ext uri="{FF2B5EF4-FFF2-40B4-BE49-F238E27FC236}">
                <a16:creationId xmlns:a16="http://schemas.microsoft.com/office/drawing/2014/main" id="{63367E8A-C049-F882-9508-6B3B3AAAA30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Google Shape;115;p13:notes">
            <a:extLst>
              <a:ext uri="{FF2B5EF4-FFF2-40B4-BE49-F238E27FC236}">
                <a16:creationId xmlns:a16="http://schemas.microsoft.com/office/drawing/2014/main" id="{30BE9ECE-5460-690D-3BE0-C3279987753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3:notes">
            <a:extLst>
              <a:ext uri="{FF2B5EF4-FFF2-40B4-BE49-F238E27FC236}">
                <a16:creationId xmlns:a16="http://schemas.microsoft.com/office/drawing/2014/main" id="{4616B649-ABA6-18F5-33B0-C8A4939409B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21430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>
          <a:extLst>
            <a:ext uri="{FF2B5EF4-FFF2-40B4-BE49-F238E27FC236}">
              <a16:creationId xmlns:a16="http://schemas.microsoft.com/office/drawing/2014/main" id="{561958ED-11D5-0D14-7DE7-9032AAC763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3:notes">
            <a:extLst>
              <a:ext uri="{FF2B5EF4-FFF2-40B4-BE49-F238E27FC236}">
                <a16:creationId xmlns:a16="http://schemas.microsoft.com/office/drawing/2014/main" id="{DD4AC5C9-3A44-80F8-BFD9-876895B52C1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Google Shape;115;p13:notes">
            <a:extLst>
              <a:ext uri="{FF2B5EF4-FFF2-40B4-BE49-F238E27FC236}">
                <a16:creationId xmlns:a16="http://schemas.microsoft.com/office/drawing/2014/main" id="{A46C6F5D-98F2-C6CB-F72E-B103037E3C8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3:notes">
            <a:extLst>
              <a:ext uri="{FF2B5EF4-FFF2-40B4-BE49-F238E27FC236}">
                <a16:creationId xmlns:a16="http://schemas.microsoft.com/office/drawing/2014/main" id="{2C29C920-725C-2B13-49F4-9CE82E49B22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63172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>
          <a:extLst>
            <a:ext uri="{FF2B5EF4-FFF2-40B4-BE49-F238E27FC236}">
              <a16:creationId xmlns:a16="http://schemas.microsoft.com/office/drawing/2014/main" id="{65C5CFAD-7512-9D87-BB90-CC60877F80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3:notes">
            <a:extLst>
              <a:ext uri="{FF2B5EF4-FFF2-40B4-BE49-F238E27FC236}">
                <a16:creationId xmlns:a16="http://schemas.microsoft.com/office/drawing/2014/main" id="{E9903455-D6F0-2187-5D98-45230269724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Google Shape;115;p13:notes">
            <a:extLst>
              <a:ext uri="{FF2B5EF4-FFF2-40B4-BE49-F238E27FC236}">
                <a16:creationId xmlns:a16="http://schemas.microsoft.com/office/drawing/2014/main" id="{BAA6510A-D053-6AB1-3FE3-9885AA92A90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3:notes">
            <a:extLst>
              <a:ext uri="{FF2B5EF4-FFF2-40B4-BE49-F238E27FC236}">
                <a16:creationId xmlns:a16="http://schemas.microsoft.com/office/drawing/2014/main" id="{9FF91459-4438-8994-E19C-D84E68261A0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796839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>
          <a:extLst>
            <a:ext uri="{FF2B5EF4-FFF2-40B4-BE49-F238E27FC236}">
              <a16:creationId xmlns:a16="http://schemas.microsoft.com/office/drawing/2014/main" id="{5FB43BDD-75E7-A9BC-92CC-C1FC5E9441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3:notes">
            <a:extLst>
              <a:ext uri="{FF2B5EF4-FFF2-40B4-BE49-F238E27FC236}">
                <a16:creationId xmlns:a16="http://schemas.microsoft.com/office/drawing/2014/main" id="{2FD31051-436C-D582-46B7-3AAD09230F0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Google Shape;115;p13:notes">
            <a:extLst>
              <a:ext uri="{FF2B5EF4-FFF2-40B4-BE49-F238E27FC236}">
                <a16:creationId xmlns:a16="http://schemas.microsoft.com/office/drawing/2014/main" id="{F99C97EB-7DB5-257B-627D-F8D129F9264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3:notes">
            <a:extLst>
              <a:ext uri="{FF2B5EF4-FFF2-40B4-BE49-F238E27FC236}">
                <a16:creationId xmlns:a16="http://schemas.microsoft.com/office/drawing/2014/main" id="{23F1AE3D-D78D-EE1C-ADC1-053C9CF50BE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307131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>
          <a:extLst>
            <a:ext uri="{FF2B5EF4-FFF2-40B4-BE49-F238E27FC236}">
              <a16:creationId xmlns:a16="http://schemas.microsoft.com/office/drawing/2014/main" id="{DC7916D4-942F-FEBF-0EB9-D884C474B1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3:notes">
            <a:extLst>
              <a:ext uri="{FF2B5EF4-FFF2-40B4-BE49-F238E27FC236}">
                <a16:creationId xmlns:a16="http://schemas.microsoft.com/office/drawing/2014/main" id="{62A7E5F5-708A-DFAA-D4CD-BFDFD9DAAE5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Google Shape;115;p13:notes">
            <a:extLst>
              <a:ext uri="{FF2B5EF4-FFF2-40B4-BE49-F238E27FC236}">
                <a16:creationId xmlns:a16="http://schemas.microsoft.com/office/drawing/2014/main" id="{AB29B9CA-3237-A010-E9D1-DDD2686B537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3:notes">
            <a:extLst>
              <a:ext uri="{FF2B5EF4-FFF2-40B4-BE49-F238E27FC236}">
                <a16:creationId xmlns:a16="http://schemas.microsoft.com/office/drawing/2014/main" id="{5F3E7410-35ED-91D6-E318-FC5A8A128C6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964555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>
          <a:extLst>
            <a:ext uri="{FF2B5EF4-FFF2-40B4-BE49-F238E27FC236}">
              <a16:creationId xmlns:a16="http://schemas.microsoft.com/office/drawing/2014/main" id="{FE3BA973-7A2A-0C7B-C133-ABD80B78EB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3:notes">
            <a:extLst>
              <a:ext uri="{FF2B5EF4-FFF2-40B4-BE49-F238E27FC236}">
                <a16:creationId xmlns:a16="http://schemas.microsoft.com/office/drawing/2014/main" id="{A41C9AB1-6A1D-8977-26C8-E77D8D90D9E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Google Shape;115;p13:notes">
            <a:extLst>
              <a:ext uri="{FF2B5EF4-FFF2-40B4-BE49-F238E27FC236}">
                <a16:creationId xmlns:a16="http://schemas.microsoft.com/office/drawing/2014/main" id="{3A69383A-06D8-2AD1-3748-D313DC4EF98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3:notes">
            <a:extLst>
              <a:ext uri="{FF2B5EF4-FFF2-40B4-BE49-F238E27FC236}">
                <a16:creationId xmlns:a16="http://schemas.microsoft.com/office/drawing/2014/main" id="{7C943D2C-4105-C4CE-EFA4-7695D4CD8A8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3527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Diapositiva titolo" preserve="1">
  <p:cSld name="6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5135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Diapositiva titolo" preserve="1">
  <p:cSld name="14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6567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5_Diapositiva titolo" preserve="1">
  <p:cSld name="26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6487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59" userDrawn="1">
          <p15:clr>
            <a:srgbClr val="FBAE40"/>
          </p15:clr>
        </p15:guide>
        <p15:guide id="2" pos="1429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Diapositiva titolo" preserve="1">
  <p:cSld name="21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89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Diapositiva titolo" preserve="1">
  <p:cSld name="14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3952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5_Diapositiva titolo" preserve="1">
  <p:cSld name="26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4707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59" userDrawn="1">
          <p15:clr>
            <a:srgbClr val="FBAE40"/>
          </p15:clr>
        </p15:guide>
        <p15:guide id="2" pos="1429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Diapositiva titolo" preserve="1">
  <p:cSld name="21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810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Diapositiva titolo" preserve="1">
  <p:cSld name="14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86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5_Diapositiva titolo" preserve="1">
  <p:cSld name="26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805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59" userDrawn="1">
          <p15:clr>
            <a:srgbClr val="FBAE40"/>
          </p15:clr>
        </p15:guide>
        <p15:guide id="2" pos="1429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Diapositiva titolo" preserve="1">
  <p:cSld name="21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0071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Diapositiva titolo" preserve="1">
  <p:cSld name="14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5700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Diapositiva titolo" preserve="1">
  <p:cSld name="6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320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5_Diapositiva titolo" preserve="1">
  <p:cSld name="26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972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59" userDrawn="1">
          <p15:clr>
            <a:srgbClr val="FBAE40"/>
          </p15:clr>
        </p15:guide>
        <p15:guide id="2" pos="1429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Diapositiva titolo" preserve="1">
  <p:cSld name="21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575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Diapositiva titolo" preserve="1">
  <p:cSld name="14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774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5_Diapositiva titolo" preserve="1">
  <p:cSld name="26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652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59" userDrawn="1">
          <p15:clr>
            <a:srgbClr val="FBAE40"/>
          </p15:clr>
        </p15:guide>
        <p15:guide id="2" pos="1429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5_Diapositiva titolo" preserve="1">
  <p:cSld name="26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3522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59" userDrawn="1">
          <p15:clr>
            <a:srgbClr val="FBAE40"/>
          </p15:clr>
        </p15:guide>
        <p15:guide id="2" pos="1429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Diapositiva titolo" preserve="1">
  <p:cSld name="21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3211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Diapositiva titolo" preserve="1">
  <p:cSld name="14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710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Diapositiva titolo" preserve="1">
  <p:cSld name="30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8526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Diapositiva titolo" preserve="1">
  <p:cSld name="30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5588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5_Diapositiva titolo" preserve="1">
  <p:cSld name="26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9486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59" userDrawn="1">
          <p15:clr>
            <a:srgbClr val="FBAE40"/>
          </p15:clr>
        </p15:guide>
        <p15:guide id="2" pos="1429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Diapositiva titolo" preserve="1">
  <p:cSld name="21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2260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Diapositiva titolo" preserve="1">
  <p:cSld name="14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5478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5_Diapositiva titolo" preserve="1">
  <p:cSld name="26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4049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59" userDrawn="1">
          <p15:clr>
            <a:srgbClr val="FBAE40"/>
          </p15:clr>
        </p15:guide>
        <p15:guide id="2" pos="142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Diapositiva titolo" preserve="1">
  <p:cSld name="21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3437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3E78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78" r:id="rId1"/>
    <p:sldLayoutId id="2147483700" r:id="rId2"/>
    <p:sldLayoutId id="2147483677" r:id="rId3"/>
    <p:sldLayoutId id="2147483669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694" r:id="rId20"/>
    <p:sldLayoutId id="2147483695" r:id="rId21"/>
    <p:sldLayoutId id="2147483696" r:id="rId22"/>
    <p:sldLayoutId id="2147483697" r:id="rId23"/>
    <p:sldLayoutId id="2147483701" r:id="rId24"/>
    <p:sldLayoutId id="2147483698" r:id="rId25"/>
    <p:sldLayoutId id="2147483699" r:id="rId2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631E18-B84C-D86F-F304-BE3898F4EB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5217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>
          <a:extLst>
            <a:ext uri="{FF2B5EF4-FFF2-40B4-BE49-F238E27FC236}">
              <a16:creationId xmlns:a16="http://schemas.microsoft.com/office/drawing/2014/main" id="{912F82A3-7E52-82F7-CC83-02289EE6AB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1520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>
          <a:extLst>
            <a:ext uri="{FF2B5EF4-FFF2-40B4-BE49-F238E27FC236}">
              <a16:creationId xmlns:a16="http://schemas.microsoft.com/office/drawing/2014/main" id="{DF42766B-C2A4-6AA4-3AEB-6B6E53BF8F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823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8DE009-F797-62D7-EF31-DEB6970C11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2691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4E590D-877B-0837-6CAF-12A51AE150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740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>
          <a:extLst>
            <a:ext uri="{FF2B5EF4-FFF2-40B4-BE49-F238E27FC236}">
              <a16:creationId xmlns:a16="http://schemas.microsoft.com/office/drawing/2014/main" id="{CA479BBC-0D0B-2015-630A-F2733B7F8A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8938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D4CE1F-04C1-C6EB-BD4C-7088EAB3A1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4692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>
          <a:extLst>
            <a:ext uri="{FF2B5EF4-FFF2-40B4-BE49-F238E27FC236}">
              <a16:creationId xmlns:a16="http://schemas.microsoft.com/office/drawing/2014/main" id="{BFEAAC97-4FC8-9979-304E-663F072A3A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1175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348D1F-5373-B745-9C01-CB9C056086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469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>
          <a:extLst>
            <a:ext uri="{FF2B5EF4-FFF2-40B4-BE49-F238E27FC236}">
              <a16:creationId xmlns:a16="http://schemas.microsoft.com/office/drawing/2014/main" id="{C8920B01-0D18-E85A-0B53-78040F1C41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3560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37C5BF-6009-A54D-6992-C873BF4BFE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5894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890478-5A8C-409F-1255-05B20175AD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935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>
          <a:extLst>
            <a:ext uri="{FF2B5EF4-FFF2-40B4-BE49-F238E27FC236}">
              <a16:creationId xmlns:a16="http://schemas.microsoft.com/office/drawing/2014/main" id="{C8A5578F-2927-CFAB-271A-48C1A5368F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0372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901176-2481-9C65-AA2E-7488E5F3D5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0185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766B27-3B29-D113-4918-38E8EA53DB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3807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>
          <a:extLst>
            <a:ext uri="{FF2B5EF4-FFF2-40B4-BE49-F238E27FC236}">
              <a16:creationId xmlns:a16="http://schemas.microsoft.com/office/drawing/2014/main" id="{B7341FC0-1948-A437-AF40-0F478FD167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656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2"/>
          <p:cNvSpPr txBox="1"/>
          <p:nvPr/>
        </p:nvSpPr>
        <p:spPr>
          <a:xfrm>
            <a:off x="736862" y="1564218"/>
            <a:ext cx="7975337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da qui si può iniziare a scrivere – Arial 14</a:t>
            </a:r>
            <a:endParaRPr/>
          </a:p>
        </p:txBody>
      </p:sp>
      <p:sp>
        <p:nvSpPr>
          <p:cNvPr id="47" name="Google Shape;47;p22"/>
          <p:cNvSpPr txBox="1"/>
          <p:nvPr/>
        </p:nvSpPr>
        <p:spPr>
          <a:xfrm>
            <a:off x="686198" y="4603022"/>
            <a:ext cx="2060554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fonte: xxx – Arial 10</a:t>
            </a:r>
            <a:endParaRPr/>
          </a:p>
        </p:txBody>
      </p:sp>
      <p:sp>
        <p:nvSpPr>
          <p:cNvPr id="48" name="Google Shape;48;p22"/>
          <p:cNvSpPr txBox="1"/>
          <p:nvPr/>
        </p:nvSpPr>
        <p:spPr>
          <a:xfrm>
            <a:off x="721142" y="663538"/>
            <a:ext cx="799105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titolo slide – Arial 24 bold</a:t>
            </a:r>
            <a:endParaRPr sz="2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sottotitolo slide – Arial 18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>
          <a:extLst>
            <a:ext uri="{FF2B5EF4-FFF2-40B4-BE49-F238E27FC236}">
              <a16:creationId xmlns:a16="http://schemas.microsoft.com/office/drawing/2014/main" id="{381C010A-1643-872F-104A-42DF5B4E89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6206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638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>
          <a:extLst>
            <a:ext uri="{FF2B5EF4-FFF2-40B4-BE49-F238E27FC236}">
              <a16:creationId xmlns:a16="http://schemas.microsoft.com/office/drawing/2014/main" id="{17FA7B2D-F7AA-A1A5-CED5-3F2E5FDEA1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9948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25FDE5-D6C3-601A-ADE2-EC2C95441B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2011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>
          <a:extLst>
            <a:ext uri="{FF2B5EF4-FFF2-40B4-BE49-F238E27FC236}">
              <a16:creationId xmlns:a16="http://schemas.microsoft.com/office/drawing/2014/main" id="{372DF63F-C4F2-9EB5-AD3F-23F7FAF33A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5123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B26F45-2E7A-7168-230F-6D5E49D95E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71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</TotalTime>
  <Words>38</Words>
  <Application>Microsoft Office PowerPoint</Application>
  <PresentationFormat>Presentazione su schermo (16:9)</PresentationFormat>
  <Paragraphs>15</Paragraphs>
  <Slides>25</Slides>
  <Notes>13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28" baseType="lpstr">
      <vt:lpstr>Arial</vt:lpstr>
      <vt:lpstr>Calibri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Bianchini Roberto</dc:creator>
  <cp:lastModifiedBy>Bianchini Roberto</cp:lastModifiedBy>
  <cp:revision>27</cp:revision>
  <dcterms:modified xsi:type="dcterms:W3CDTF">2025-05-29T12:52:01Z</dcterms:modified>
</cp:coreProperties>
</file>