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9" d="100"/>
          <a:sy n="139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84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33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4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24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7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0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zat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51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4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6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2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0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52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5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45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9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57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9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29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78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00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5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  <p:sldLayoutId id="2147483679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A4715-5489-9C1F-90B3-4DF8BCFD36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5EEFB7-B189-3F5B-67F6-79CB3239E5F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85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Presentazione su schermo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Ghiotti</dc:creator>
  <cp:lastModifiedBy>Barbara Ghiotti</cp:lastModifiedBy>
  <cp:revision>1</cp:revision>
  <dcterms:created xsi:type="dcterms:W3CDTF">2025-08-07T14:35:50Z</dcterms:created>
  <dcterms:modified xsi:type="dcterms:W3CDTF">2025-08-07T14:40:26Z</dcterms:modified>
</cp:coreProperties>
</file>