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34"/>
  </p:notesMasterIdLst>
  <p:sldIdLst>
    <p:sldId id="275" r:id="rId2"/>
    <p:sldId id="258" r:id="rId3"/>
    <p:sldId id="284" r:id="rId4"/>
    <p:sldId id="282" r:id="rId5"/>
    <p:sldId id="285" r:id="rId6"/>
    <p:sldId id="286" r:id="rId7"/>
    <p:sldId id="287" r:id="rId8"/>
    <p:sldId id="288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32" r:id="rId28"/>
    <p:sldId id="276" r:id="rId29"/>
    <p:sldId id="277" r:id="rId30"/>
    <p:sldId id="278" r:id="rId31"/>
    <p:sldId id="279" r:id="rId32"/>
    <p:sldId id="280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38">
          <p15:clr>
            <a:srgbClr val="A4A3A4"/>
          </p15:clr>
        </p15:guide>
        <p15:guide id="2" pos="181">
          <p15:clr>
            <a:srgbClr val="A4A3A4"/>
          </p15:clr>
        </p15:guide>
        <p15:guide id="3" pos="1429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2981">
          <p15:clr>
            <a:srgbClr val="A4A3A4"/>
          </p15:clr>
        </p15:guide>
        <p15:guide id="6" pos="5488">
          <p15:clr>
            <a:srgbClr val="A4A3A4"/>
          </p15:clr>
        </p15:guide>
        <p15:guide id="7" pos="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A99"/>
    <a:srgbClr val="2A1108"/>
    <a:srgbClr val="1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3" autoAdjust="0"/>
    <p:restoredTop sz="94604" autoAdjust="0"/>
  </p:normalViewPr>
  <p:slideViewPr>
    <p:cSldViewPr snapToGrid="0">
      <p:cViewPr varScale="1">
        <p:scale>
          <a:sx n="98" d="100"/>
          <a:sy n="98" d="100"/>
        </p:scale>
        <p:origin x="91" y="379"/>
      </p:cViewPr>
      <p:guideLst>
        <p:guide orient="horz" pos="1938"/>
        <p:guide pos="181"/>
        <p:guide pos="1429"/>
        <p:guide pos="2880"/>
        <p:guide orient="horz" pos="2981"/>
        <p:guide pos="5488"/>
        <p:guide pos="272"/>
      </p:guideLst>
    </p:cSldViewPr>
  </p:slideViewPr>
  <p:outlineViewPr>
    <p:cViewPr>
      <p:scale>
        <a:sx n="33" d="100"/>
        <a:sy n="33" d="100"/>
      </p:scale>
      <p:origin x="0" y="-15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F246A07E-3BF6-956D-B4D1-91BE4A12E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>
            <a:extLst>
              <a:ext uri="{FF2B5EF4-FFF2-40B4-BE49-F238E27FC236}">
                <a16:creationId xmlns:a16="http://schemas.microsoft.com/office/drawing/2014/main" id="{8DB7ECA3-0480-CECD-A78A-3D25FBD982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>
            <a:extLst>
              <a:ext uri="{FF2B5EF4-FFF2-40B4-BE49-F238E27FC236}">
                <a16:creationId xmlns:a16="http://schemas.microsoft.com/office/drawing/2014/main" id="{170DC743-BABD-F887-64B4-5EB87A7AEF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654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AA8283D5-2BE7-B3F8-6706-92B35D9ED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>
            <a:extLst>
              <a:ext uri="{FF2B5EF4-FFF2-40B4-BE49-F238E27FC236}">
                <a16:creationId xmlns:a16="http://schemas.microsoft.com/office/drawing/2014/main" id="{E999FC45-CEC7-45F6-117D-C56DFDE0BF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>
            <a:extLst>
              <a:ext uri="{FF2B5EF4-FFF2-40B4-BE49-F238E27FC236}">
                <a16:creationId xmlns:a16="http://schemas.microsoft.com/office/drawing/2014/main" id="{8FD45F2B-4573-9F08-1F23-348926700A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719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a titolo" preserve="1">
  <p:cSld name="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0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6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5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3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2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0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0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68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9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30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5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2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9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5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4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9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5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0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4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5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10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2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8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6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5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2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1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8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0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4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1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78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E7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31E18-B84C-D86F-F304-BE3898F4E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2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50E2DA32-26C5-495A-93C6-87DF11A71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9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9A160-C88C-5870-C6B9-636A7C2D5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1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8E405-0E99-265D-0182-5A2DC61DC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3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BB217-4E73-543E-9AE9-9F1A00C69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47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2BB40-AFAD-8650-2D86-30774197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6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8BDA0-689B-C40C-F4B3-1B0C9F20D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33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36868-1264-5A0A-75A8-E649768E8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8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E17B6-680B-38FB-8FA2-FB67AFB03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89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767C3-E7FE-1339-28F4-9EAD28E35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8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66561-E2CB-D920-1CAB-44354DA58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1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A6157-C25E-F37D-9DB6-0B51AC6F5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9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AE270-0B8F-C4E6-2D75-BC6246FAA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34BD8-4F47-6379-1BC5-40C3E5FDF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1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4F88C-897A-2B3E-B899-72AAE7E56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28DFB-9DF6-09ED-6221-ECDEF16DA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0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3B5DB-6544-60BD-71FB-F1AD5E6A0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1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92B8C-5077-05F7-7C7D-FF3BDA9BF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0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7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22">
            <a:extLst>
              <a:ext uri="{FF2B5EF4-FFF2-40B4-BE49-F238E27FC236}">
                <a16:creationId xmlns:a16="http://schemas.microsoft.com/office/drawing/2014/main" id="{617A27C6-0705-6783-210E-80393732DD0F}"/>
              </a:ext>
            </a:extLst>
          </p:cNvPr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xxx – Arial 10</a:t>
            </a:r>
            <a:endParaRPr/>
          </a:p>
        </p:txBody>
      </p:sp>
      <p:sp>
        <p:nvSpPr>
          <p:cNvPr id="3" name="Google Shape;48;p22">
            <a:extLst>
              <a:ext uri="{FF2B5EF4-FFF2-40B4-BE49-F238E27FC236}">
                <a16:creationId xmlns:a16="http://schemas.microsoft.com/office/drawing/2014/main" id="{C3ED108A-86FD-B45D-CE56-D83C0E24FCCB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 slide – Arial 24 </a:t>
            </a:r>
            <a:r>
              <a:rPr lang="it-IT" sz="2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 slide – Arial 18</a:t>
            </a:r>
            <a:endParaRPr dirty="0"/>
          </a:p>
        </p:txBody>
      </p:sp>
      <p:sp>
        <p:nvSpPr>
          <p:cNvPr id="4" name="Google Shape;82;p27">
            <a:extLst>
              <a:ext uri="{FF2B5EF4-FFF2-40B4-BE49-F238E27FC236}">
                <a16:creationId xmlns:a16="http://schemas.microsoft.com/office/drawing/2014/main" id="{DF9E3A3A-1841-EE94-1C8F-F95E365544B9}"/>
              </a:ext>
            </a:extLst>
          </p:cNvPr>
          <p:cNvSpPr txBox="1"/>
          <p:nvPr/>
        </p:nvSpPr>
        <p:spPr>
          <a:xfrm>
            <a:off x="721142" y="1564218"/>
            <a:ext cx="366863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 qui si può iniziare a scrivere – Arial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21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A4B19-122B-3EBB-7FC6-579258956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22">
            <a:extLst>
              <a:ext uri="{FF2B5EF4-FFF2-40B4-BE49-F238E27FC236}">
                <a16:creationId xmlns:a16="http://schemas.microsoft.com/office/drawing/2014/main" id="{BF03FEA9-272D-D3D8-E328-09543879B2F8}"/>
              </a:ext>
            </a:extLst>
          </p:cNvPr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xxx – Arial 10</a:t>
            </a:r>
            <a:endParaRPr/>
          </a:p>
        </p:txBody>
      </p:sp>
      <p:sp>
        <p:nvSpPr>
          <p:cNvPr id="3" name="Google Shape;48;p22">
            <a:extLst>
              <a:ext uri="{FF2B5EF4-FFF2-40B4-BE49-F238E27FC236}">
                <a16:creationId xmlns:a16="http://schemas.microsoft.com/office/drawing/2014/main" id="{D5A6BBF8-17AF-709D-C4CD-65248E2A954C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 slide – Arial 24 </a:t>
            </a:r>
            <a:r>
              <a:rPr lang="it-IT" sz="2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 slide – Arial 18</a:t>
            </a:r>
            <a:endParaRPr dirty="0"/>
          </a:p>
        </p:txBody>
      </p:sp>
      <p:sp>
        <p:nvSpPr>
          <p:cNvPr id="4" name="Google Shape;82;p27">
            <a:extLst>
              <a:ext uri="{FF2B5EF4-FFF2-40B4-BE49-F238E27FC236}">
                <a16:creationId xmlns:a16="http://schemas.microsoft.com/office/drawing/2014/main" id="{4422D1B5-FF82-0B69-D0C8-178E57D69B71}"/>
              </a:ext>
            </a:extLst>
          </p:cNvPr>
          <p:cNvSpPr txBox="1"/>
          <p:nvPr/>
        </p:nvSpPr>
        <p:spPr>
          <a:xfrm>
            <a:off x="721142" y="1564218"/>
            <a:ext cx="366863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 qui si può iniziare a scrivere – Arial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40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6A155-1E57-E07D-2C59-61AD6B7FB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69A41-AED3-17F4-74BC-131A3CC9C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22">
            <a:extLst>
              <a:ext uri="{FF2B5EF4-FFF2-40B4-BE49-F238E27FC236}">
                <a16:creationId xmlns:a16="http://schemas.microsoft.com/office/drawing/2014/main" id="{03119B3F-1640-D019-E7FF-714B6674CAAA}"/>
              </a:ext>
            </a:extLst>
          </p:cNvPr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xxx – Arial 10</a:t>
            </a:r>
            <a:endParaRPr/>
          </a:p>
        </p:txBody>
      </p:sp>
      <p:sp>
        <p:nvSpPr>
          <p:cNvPr id="3" name="Google Shape;48;p22">
            <a:extLst>
              <a:ext uri="{FF2B5EF4-FFF2-40B4-BE49-F238E27FC236}">
                <a16:creationId xmlns:a16="http://schemas.microsoft.com/office/drawing/2014/main" id="{101A7BEB-376F-C0BF-E78F-4E6D1DF14776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 slide – Arial 24 </a:t>
            </a:r>
            <a:r>
              <a:rPr lang="it-IT" sz="2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 slide – Arial 18</a:t>
            </a:r>
            <a:endParaRPr dirty="0"/>
          </a:p>
        </p:txBody>
      </p:sp>
      <p:sp>
        <p:nvSpPr>
          <p:cNvPr id="4" name="Google Shape;82;p27">
            <a:extLst>
              <a:ext uri="{FF2B5EF4-FFF2-40B4-BE49-F238E27FC236}">
                <a16:creationId xmlns:a16="http://schemas.microsoft.com/office/drawing/2014/main" id="{2147CDF8-135E-07F4-3990-8542D544C9C1}"/>
              </a:ext>
            </a:extLst>
          </p:cNvPr>
          <p:cNvSpPr txBox="1"/>
          <p:nvPr/>
        </p:nvSpPr>
        <p:spPr>
          <a:xfrm>
            <a:off x="721142" y="1564218"/>
            <a:ext cx="366863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 qui si può iniziare a scrivere – Arial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91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D78B2-9136-9409-BCD4-86497D1E2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22">
            <a:extLst>
              <a:ext uri="{FF2B5EF4-FFF2-40B4-BE49-F238E27FC236}">
                <a16:creationId xmlns:a16="http://schemas.microsoft.com/office/drawing/2014/main" id="{A2BEAC5F-EE6D-235F-EDFB-F75168FA4A29}"/>
              </a:ext>
            </a:extLst>
          </p:cNvPr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xxx – Arial 10</a:t>
            </a:r>
            <a:endParaRPr/>
          </a:p>
        </p:txBody>
      </p:sp>
      <p:sp>
        <p:nvSpPr>
          <p:cNvPr id="3" name="Google Shape;48;p22">
            <a:extLst>
              <a:ext uri="{FF2B5EF4-FFF2-40B4-BE49-F238E27FC236}">
                <a16:creationId xmlns:a16="http://schemas.microsoft.com/office/drawing/2014/main" id="{54058A85-5E94-5B09-85EF-ECBFD1367483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 slide – Arial 24 </a:t>
            </a:r>
            <a:r>
              <a:rPr lang="it-IT" sz="2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 slide – Arial 18</a:t>
            </a:r>
            <a:endParaRPr dirty="0"/>
          </a:p>
        </p:txBody>
      </p:sp>
      <p:sp>
        <p:nvSpPr>
          <p:cNvPr id="4" name="Google Shape;82;p27">
            <a:extLst>
              <a:ext uri="{FF2B5EF4-FFF2-40B4-BE49-F238E27FC236}">
                <a16:creationId xmlns:a16="http://schemas.microsoft.com/office/drawing/2014/main" id="{CE340109-49D4-A998-C38D-D09CD655B30D}"/>
              </a:ext>
            </a:extLst>
          </p:cNvPr>
          <p:cNvSpPr txBox="1"/>
          <p:nvPr/>
        </p:nvSpPr>
        <p:spPr>
          <a:xfrm>
            <a:off x="721142" y="1564218"/>
            <a:ext cx="366863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 qui si può iniziare a scrivere – Arial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98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AC38F-914F-587E-3868-1D4FF18FF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22">
            <a:extLst>
              <a:ext uri="{FF2B5EF4-FFF2-40B4-BE49-F238E27FC236}">
                <a16:creationId xmlns:a16="http://schemas.microsoft.com/office/drawing/2014/main" id="{019DA21F-0FA3-D7A3-9F8C-CE4B1FD6D5FC}"/>
              </a:ext>
            </a:extLst>
          </p:cNvPr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xxx – Arial 10</a:t>
            </a:r>
            <a:endParaRPr/>
          </a:p>
        </p:txBody>
      </p:sp>
      <p:sp>
        <p:nvSpPr>
          <p:cNvPr id="3" name="Google Shape;48;p22">
            <a:extLst>
              <a:ext uri="{FF2B5EF4-FFF2-40B4-BE49-F238E27FC236}">
                <a16:creationId xmlns:a16="http://schemas.microsoft.com/office/drawing/2014/main" id="{FB159FF5-424E-6124-6D0B-AE27A3618C3B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 slide – Arial 24 </a:t>
            </a:r>
            <a:r>
              <a:rPr lang="it-IT" sz="2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 slide – Arial 18</a:t>
            </a:r>
            <a:endParaRPr dirty="0"/>
          </a:p>
        </p:txBody>
      </p:sp>
      <p:sp>
        <p:nvSpPr>
          <p:cNvPr id="4" name="Google Shape;82;p27">
            <a:extLst>
              <a:ext uri="{FF2B5EF4-FFF2-40B4-BE49-F238E27FC236}">
                <a16:creationId xmlns:a16="http://schemas.microsoft.com/office/drawing/2014/main" id="{D7E6BC1E-4029-F194-395E-A6706769F6FE}"/>
              </a:ext>
            </a:extLst>
          </p:cNvPr>
          <p:cNvSpPr txBox="1"/>
          <p:nvPr/>
        </p:nvSpPr>
        <p:spPr>
          <a:xfrm>
            <a:off x="721142" y="1564218"/>
            <a:ext cx="366863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 qui si può iniziare a scrivere – Arial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00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1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84D43-616B-516E-F57D-805095A77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2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8A569-A44C-C433-5ABA-A169E60C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49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1DDFA-D8D7-A49A-9DBE-2586C3E8B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28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A5DBD-D3B3-1373-08E3-10C7BC09E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8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FFC77633-6098-639D-46FE-CA38FC5D9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21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135</Words>
  <Application>Microsoft Office PowerPoint</Application>
  <PresentationFormat>Presentazione su schermo (16:9)</PresentationFormat>
  <Paragraphs>20</Paragraphs>
  <Slides>32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5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Bianchini Roberto</dc:creator>
  <cp:lastModifiedBy>Bianchini Roberto</cp:lastModifiedBy>
  <cp:revision>30</cp:revision>
  <dcterms:modified xsi:type="dcterms:W3CDTF">2025-06-19T09:19:08Z</dcterms:modified>
</cp:coreProperties>
</file>