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31"/>
  </p:notesMasterIdLst>
  <p:sldIdLst>
    <p:sldId id="275" r:id="rId2"/>
    <p:sldId id="263" r:id="rId3"/>
    <p:sldId id="289" r:id="rId4"/>
    <p:sldId id="290" r:id="rId5"/>
    <p:sldId id="291" r:id="rId6"/>
    <p:sldId id="292" r:id="rId7"/>
    <p:sldId id="337" r:id="rId8"/>
    <p:sldId id="293" r:id="rId9"/>
    <p:sldId id="294" r:id="rId10"/>
    <p:sldId id="295" r:id="rId11"/>
    <p:sldId id="296" r:id="rId12"/>
    <p:sldId id="317" r:id="rId13"/>
    <p:sldId id="318" r:id="rId14"/>
    <p:sldId id="320" r:id="rId15"/>
    <p:sldId id="319" r:id="rId16"/>
    <p:sldId id="328" r:id="rId17"/>
    <p:sldId id="329" r:id="rId18"/>
    <p:sldId id="333" r:id="rId19"/>
    <p:sldId id="327" r:id="rId20"/>
    <p:sldId id="334" r:id="rId21"/>
    <p:sldId id="335" r:id="rId22"/>
    <p:sldId id="336" r:id="rId23"/>
    <p:sldId id="332" r:id="rId24"/>
    <p:sldId id="268" r:id="rId25"/>
    <p:sldId id="276" r:id="rId26"/>
    <p:sldId id="277" r:id="rId27"/>
    <p:sldId id="278" r:id="rId28"/>
    <p:sldId id="279" r:id="rId29"/>
    <p:sldId id="280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181">
          <p15:clr>
            <a:srgbClr val="A4A3A4"/>
          </p15:clr>
        </p15:guide>
        <p15:guide id="3" pos="1429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pos="5488">
          <p15:clr>
            <a:srgbClr val="A4A3A4"/>
          </p15:clr>
        </p15:guide>
        <p15:guide id="7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A99"/>
    <a:srgbClr val="2A1108"/>
    <a:srgbClr val="1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3" autoAdjust="0"/>
    <p:restoredTop sz="94604" autoAdjust="0"/>
  </p:normalViewPr>
  <p:slideViewPr>
    <p:cSldViewPr snapToGrid="0">
      <p:cViewPr varScale="1">
        <p:scale>
          <a:sx n="98" d="100"/>
          <a:sy n="98" d="100"/>
        </p:scale>
        <p:origin x="91" y="379"/>
      </p:cViewPr>
      <p:guideLst>
        <p:guide orient="horz" pos="1938"/>
        <p:guide pos="181"/>
        <p:guide pos="1429"/>
        <p:guide pos="2880"/>
        <p:guide orient="horz" pos="2981"/>
        <p:guide pos="5488"/>
        <p:guide pos="272"/>
      </p:guideLst>
    </p:cSldViewPr>
  </p:slideViewPr>
  <p:outlineViewPr>
    <p:cViewPr>
      <p:scale>
        <a:sx n="33" d="100"/>
        <a:sy n="33" d="100"/>
      </p:scale>
      <p:origin x="0" y="-15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653D06C4-C530-92B1-5F0D-4E3133DA8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69694321-57D1-3C56-FF43-48253B2FC6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F9188874-8653-4DBE-8C44-E469743E7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73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5BDC1960-CD77-39CC-F073-6793C138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36038842-0F5C-51D7-CDB3-1B7E619D04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8CC07E9D-DB0C-40E9-6746-944A939DE4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5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9787AA4D-BE18-8563-56CB-6CD16D31A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>
            <a:extLst>
              <a:ext uri="{FF2B5EF4-FFF2-40B4-BE49-F238E27FC236}">
                <a16:creationId xmlns:a16="http://schemas.microsoft.com/office/drawing/2014/main" id="{24BADC29-2AE4-C75B-768F-242749046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>
            <a:extLst>
              <a:ext uri="{FF2B5EF4-FFF2-40B4-BE49-F238E27FC236}">
                <a16:creationId xmlns:a16="http://schemas.microsoft.com/office/drawing/2014/main" id="{57031161-6840-BCEA-1DD7-B180D819A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647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titolo" preserve="1">
  <p:cSld name="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2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0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8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4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4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7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7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1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0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4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1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7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3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0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07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9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2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4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9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5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0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2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2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1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18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1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69" r:id="rId2"/>
    <p:sldLayoutId id="2147483679" r:id="rId3"/>
    <p:sldLayoutId id="2147483680" r:id="rId4"/>
    <p:sldLayoutId id="2147483681" r:id="rId5"/>
    <p:sldLayoutId id="2147483682" r:id="rId6"/>
    <p:sldLayoutId id="2147483741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88" r:id="rId13"/>
    <p:sldLayoutId id="2147483690" r:id="rId14"/>
    <p:sldLayoutId id="2147483691" r:id="rId15"/>
    <p:sldLayoutId id="2147483738" r:id="rId16"/>
    <p:sldLayoutId id="2147483739" r:id="rId17"/>
    <p:sldLayoutId id="2147483740" r:id="rId18"/>
    <p:sldLayoutId id="2147483695" r:id="rId19"/>
    <p:sldLayoutId id="2147483692" r:id="rId20"/>
    <p:sldLayoutId id="2147483693" r:id="rId21"/>
    <p:sldLayoutId id="2147483694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1E18-B84C-D86F-F304-BE3898F4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FE87-E029-2238-8433-61EE3798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0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3CEAB-7698-9355-883E-8D12BAC2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5F5D05CE-1207-B97E-53BC-87EAED6AC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7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FA7C8-383A-B568-F8C4-49AA37AC2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C6A9-DA37-2AAA-9BDA-032A8E7E1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0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BB0EE-081D-5945-58B8-5B6684AA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EA36-8DAA-46BE-E919-5FFE2AB8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4C731-846E-F21D-D371-E103042A3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7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2533F660-2934-9631-B6FE-ADA78F78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6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78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617A27C6-0705-6783-210E-80393732DD0F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C3ED108A-86FD-B45D-CE56-D83C0E24FCCB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DF9E3A3A-1841-EE94-1C8F-F95E365544B9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1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4B19-122B-3EBB-7FC6-579258956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BF03FEA9-272D-D3D8-E328-09543879B2F8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D5A6BBF8-17AF-709D-C4CD-65248E2A954C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4422D1B5-FF82-0B69-D0C8-178E57D69B71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0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9A41-AED3-17F4-74BC-131A3CC9C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03119B3F-1640-D019-E7FF-714B6674CAAA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101A7BEB-376F-C0BF-E78F-4E6D1DF14776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2147CDF8-135E-07F4-3990-8542D544C9C1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91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78B2-9136-9409-BCD4-86497D1E2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A2BEAC5F-EE6D-235F-EDFB-F75168FA4A29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54058A85-5E94-5B09-85EF-ECBFD1367483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CE340109-49D4-A998-C38D-D09CD655B30D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98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C38F-914F-587E-3868-1D4FF18F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22">
            <a:extLst>
              <a:ext uri="{FF2B5EF4-FFF2-40B4-BE49-F238E27FC236}">
                <a16:creationId xmlns:a16="http://schemas.microsoft.com/office/drawing/2014/main" id="{019DA21F-0FA3-D7A3-9F8C-CE4B1FD6D5FC}"/>
              </a:ext>
            </a:extLst>
          </p:cNvPr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3" name="Google Shape;48;p22">
            <a:extLst>
              <a:ext uri="{FF2B5EF4-FFF2-40B4-BE49-F238E27FC236}">
                <a16:creationId xmlns:a16="http://schemas.microsoft.com/office/drawing/2014/main" id="{FB159FF5-424E-6124-6D0B-AE27A3618C3B}"/>
              </a:ext>
            </a:extLst>
          </p:cNvPr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</a:t>
            </a:r>
            <a:r>
              <a:rPr lang="it-IT" sz="24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 dirty="0"/>
          </a:p>
        </p:txBody>
      </p:sp>
      <p:sp>
        <p:nvSpPr>
          <p:cNvPr id="4" name="Google Shape;82;p27">
            <a:extLst>
              <a:ext uri="{FF2B5EF4-FFF2-40B4-BE49-F238E27FC236}">
                <a16:creationId xmlns:a16="http://schemas.microsoft.com/office/drawing/2014/main" id="{D7E6BC1E-4029-F194-395E-A6706769F6FE}"/>
              </a:ext>
            </a:extLst>
          </p:cNvPr>
          <p:cNvSpPr txBox="1"/>
          <p:nvPr/>
        </p:nvSpPr>
        <p:spPr>
          <a:xfrm>
            <a:off x="721142" y="1564218"/>
            <a:ext cx="366863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0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22F3BFA0-2FE6-DCFD-DEA4-B9262CE0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2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99482-2D79-EFED-9D5D-84169A092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91FA-6675-D46D-1C4C-A22F3580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F0EA2-DF79-D1D7-D6C5-94550B1A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D4F9-64E7-41BA-4FCB-AB2C714B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4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6AD0F-2296-B152-28FD-6D7FA4DF6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0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136</Words>
  <Application>Microsoft Office PowerPoint</Application>
  <PresentationFormat>Presentazione su schermo (16:9)</PresentationFormat>
  <Paragraphs>21</Paragraphs>
  <Slides>29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Bianchini Roberto</dc:creator>
  <cp:lastModifiedBy>Bianchini Roberto</cp:lastModifiedBy>
  <cp:revision>30</cp:revision>
  <dcterms:modified xsi:type="dcterms:W3CDTF">2025-06-19T09:31:02Z</dcterms:modified>
</cp:coreProperties>
</file>