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41"/>
  </p:notesMasterIdLst>
  <p:sldIdLst>
    <p:sldId id="275" r:id="rId2"/>
    <p:sldId id="263" r:id="rId3"/>
    <p:sldId id="289" r:id="rId4"/>
    <p:sldId id="290" r:id="rId5"/>
    <p:sldId id="291" r:id="rId6"/>
    <p:sldId id="292" r:id="rId7"/>
    <p:sldId id="337" r:id="rId8"/>
    <p:sldId id="293" r:id="rId9"/>
    <p:sldId id="294" r:id="rId10"/>
    <p:sldId id="295" r:id="rId11"/>
    <p:sldId id="296" r:id="rId12"/>
    <p:sldId id="317" r:id="rId13"/>
    <p:sldId id="318" r:id="rId14"/>
    <p:sldId id="320" r:id="rId15"/>
    <p:sldId id="319" r:id="rId16"/>
    <p:sldId id="328" r:id="rId17"/>
    <p:sldId id="329" r:id="rId18"/>
    <p:sldId id="333" r:id="rId19"/>
    <p:sldId id="327" r:id="rId20"/>
    <p:sldId id="334" r:id="rId21"/>
    <p:sldId id="335" r:id="rId22"/>
    <p:sldId id="336" r:id="rId23"/>
    <p:sldId id="332" r:id="rId24"/>
    <p:sldId id="268" r:id="rId25"/>
    <p:sldId id="338" r:id="rId26"/>
    <p:sldId id="339" r:id="rId27"/>
    <p:sldId id="340" r:id="rId28"/>
    <p:sldId id="342" r:id="rId29"/>
    <p:sldId id="341" r:id="rId30"/>
    <p:sldId id="343" r:id="rId31"/>
    <p:sldId id="344" r:id="rId32"/>
    <p:sldId id="345" r:id="rId33"/>
    <p:sldId id="346" r:id="rId34"/>
    <p:sldId id="349" r:id="rId35"/>
    <p:sldId id="347" r:id="rId36"/>
    <p:sldId id="348" r:id="rId37"/>
    <p:sldId id="276" r:id="rId38"/>
    <p:sldId id="277" r:id="rId39"/>
    <p:sldId id="280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181">
          <p15:clr>
            <a:srgbClr val="A4A3A4"/>
          </p15:clr>
        </p15:guide>
        <p15:guide id="3" pos="1429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88">
          <p15:clr>
            <a:srgbClr val="A4A3A4"/>
          </p15:clr>
        </p15:guide>
        <p15:guide id="7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A99"/>
    <a:srgbClr val="2A1108"/>
    <a:srgbClr val="1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3" autoAdjust="0"/>
    <p:restoredTop sz="94604" autoAdjust="0"/>
  </p:normalViewPr>
  <p:slideViewPr>
    <p:cSldViewPr snapToGrid="0">
      <p:cViewPr varScale="1">
        <p:scale>
          <a:sx n="98" d="100"/>
          <a:sy n="98" d="100"/>
        </p:scale>
        <p:origin x="91" y="379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outlineViewPr>
    <p:cViewPr>
      <p:scale>
        <a:sx n="33" d="100"/>
        <a:sy n="33" d="100"/>
      </p:scale>
      <p:origin x="0" y="-15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653D06C4-C530-92B1-5F0D-4E3133DA8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69694321-57D1-3C56-FF43-48253B2FC6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F9188874-8653-4DBE-8C44-E469743E7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7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5BDC1960-CD77-39CC-F073-6793C138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36038842-0F5C-51D7-CDB3-1B7E619D0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8CC07E9D-DB0C-40E9-6746-944A939DE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5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9787AA4D-BE18-8563-56CB-6CD16D31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24BADC29-2AE4-C75B-768F-242749046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57031161-6840-BCEA-1DD7-B180D819A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47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titolo" preserve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0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8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7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4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1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7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5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2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2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0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1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69" r:id="rId2"/>
    <p:sldLayoutId id="2147483679" r:id="rId3"/>
    <p:sldLayoutId id="2147483680" r:id="rId4"/>
    <p:sldLayoutId id="2147483681" r:id="rId5"/>
    <p:sldLayoutId id="2147483682" r:id="rId6"/>
    <p:sldLayoutId id="214748374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88" r:id="rId13"/>
    <p:sldLayoutId id="2147483690" r:id="rId14"/>
    <p:sldLayoutId id="2147483691" r:id="rId15"/>
    <p:sldLayoutId id="2147483738" r:id="rId16"/>
    <p:sldLayoutId id="2147483739" r:id="rId17"/>
    <p:sldLayoutId id="2147483740" r:id="rId18"/>
    <p:sldLayoutId id="2147483695" r:id="rId19"/>
    <p:sldLayoutId id="2147483692" r:id="rId20"/>
    <p:sldLayoutId id="2147483693" r:id="rId21"/>
    <p:sldLayoutId id="2147483694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43" r:id="rId28"/>
    <p:sldLayoutId id="2147483709" r:id="rId29"/>
    <p:sldLayoutId id="2147483710" r:id="rId30"/>
    <p:sldLayoutId id="2147483744" r:id="rId31"/>
    <p:sldLayoutId id="2147483713" r:id="rId32"/>
    <p:sldLayoutId id="2147483715" r:id="rId33"/>
    <p:sldLayoutId id="2147483729" r:id="rId34"/>
    <p:sldLayoutId id="2147483730" r:id="rId35"/>
    <p:sldLayoutId id="2147483742" r:id="rId36"/>
    <p:sldLayoutId id="2147483731" r:id="rId37"/>
    <p:sldLayoutId id="2147483732" r:id="rId38"/>
    <p:sldLayoutId id="2147483733" r:id="rId39"/>
    <p:sldLayoutId id="2147483734" r:id="rId40"/>
    <p:sldLayoutId id="2147483735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31E18-B84C-D86F-F304-BE3898F4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FE87-E029-2238-8433-61EE3798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3CEAB-7698-9355-883E-8D12BAC2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5F5D05CE-1207-B97E-53BC-87EAED6AC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7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FA7C8-383A-B568-F8C4-49AA37AC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C6A9-DA37-2AAA-9BDA-032A8E7E1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0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B0EE-081D-5945-58B8-5B6684AA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EA36-8DAA-46BE-E919-5FFE2AB8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C731-846E-F21D-D371-E103042A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2533F660-2934-9631-B6FE-ADA78F78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D3F03-7448-662F-AE70-C0599D68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03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EF609-E600-56C6-C43C-8AA08538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3FDF1-C12B-58AA-C45E-72C6AAAE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43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02EC-6F3A-0D7F-D5ED-245FE1EFE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1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22F3BFA0-2FE6-DCFD-DEA4-B9262CE0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0C21-14EC-9A80-998D-4874B4C1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17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3FF6-43F1-8224-50F4-57D4A225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5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A11F-4054-5F61-C23B-1C0813FF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9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D170-CB3A-CC73-731E-67702699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5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50AF-A60F-2BD3-C21A-113F73B8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789D-54FF-8B01-4A43-2A0FDABE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609E-DABA-179B-3FFB-06D863FA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0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617A27C6-0705-6783-210E-80393732DD0F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C3ED108A-86FD-B45D-CE56-D83C0E24FCC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F9E3A3A-1841-EE94-1C8F-F95E365544B9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1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4B19-122B-3EBB-7FC6-57925895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BF03FEA9-272D-D3D8-E328-09543879B2F8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D5A6BBF8-17AF-709D-C4CD-65248E2A954C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4422D1B5-FF82-0B69-D0C8-178E57D69B71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0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C38F-914F-587E-3868-1D4FF18F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019DA21F-0FA3-D7A3-9F8C-CE4B1FD6D5FC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FB159FF5-424E-6124-6D0B-AE27A3618C3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7E6BC1E-4029-F194-395E-A6706769F6FE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0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99482-2D79-EFED-9D5D-84169A092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91FA-6675-D46D-1C4C-A22F3580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0EA2-DF79-D1D7-D6C5-94550B1A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D4F9-64E7-41BA-4FCB-AB2C714B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AD0F-2296-B152-28FD-6D7FA4DF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0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82</Words>
  <Application>Microsoft Office PowerPoint</Application>
  <PresentationFormat>Presentazione su schermo (16:9)</PresentationFormat>
  <Paragraphs>13</Paragraphs>
  <Slides>39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Bianchini Roberto</dc:creator>
  <cp:lastModifiedBy>Bianchini Roberto</cp:lastModifiedBy>
  <cp:revision>31</cp:revision>
  <dcterms:modified xsi:type="dcterms:W3CDTF">2025-07-30T09:41:34Z</dcterms:modified>
</cp:coreProperties>
</file>