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80" r:id="rId2"/>
    <p:sldId id="479" r:id="rId3"/>
    <p:sldId id="481" r:id="rId4"/>
    <p:sldId id="482" r:id="rId5"/>
    <p:sldId id="483" r:id="rId6"/>
    <p:sldId id="484" r:id="rId7"/>
    <p:sldId id="461" r:id="rId8"/>
    <p:sldId id="485" r:id="rId9"/>
    <p:sldId id="486" r:id="rId10"/>
    <p:sldId id="487" r:id="rId11"/>
    <p:sldId id="488" r:id="rId12"/>
    <p:sldId id="489" r:id="rId13"/>
    <p:sldId id="466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04" r:id="rId29"/>
    <p:sldId id="505" r:id="rId30"/>
    <p:sldId id="506" r:id="rId31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93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10" pos="1429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20" orient="horz" pos="2981">
          <p15:clr>
            <a:srgbClr val="A4A3A4"/>
          </p15:clr>
        </p15:guide>
        <p15:guide id="22" pos="5488">
          <p15:clr>
            <a:srgbClr val="A4A3A4"/>
          </p15:clr>
        </p15:guide>
        <p15:guide id="24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70"/>
    <a:srgbClr val="309B8A"/>
    <a:srgbClr val="10069F"/>
    <a:srgbClr val="7C2855"/>
    <a:srgbClr val="E06287"/>
    <a:srgbClr val="243E78"/>
    <a:srgbClr val="01111E"/>
    <a:srgbClr val="000099"/>
    <a:srgbClr val="000E1A"/>
    <a:srgbClr val="004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8"/>
    <p:restoredTop sz="89796" autoAdjust="0"/>
  </p:normalViewPr>
  <p:slideViewPr>
    <p:cSldViewPr>
      <p:cViewPr varScale="1">
        <p:scale>
          <a:sx n="129" d="100"/>
          <a:sy n="129" d="100"/>
        </p:scale>
        <p:origin x="216" y="472"/>
      </p:cViewPr>
      <p:guideLst>
        <p:guide orient="horz" pos="1938"/>
        <p:guide pos="181"/>
        <p:guide pos="1429"/>
        <p:guide pos="2880"/>
        <p:guide orient="horz" pos="2981"/>
        <p:guide pos="5488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BCC12-5031-4CFA-BDA9-FD295ED21BDF}" type="datetimeFigureOut">
              <a:rPr lang="it-IT" smtClean="0"/>
              <a:t>05/06/25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D2424-6A00-49BF-9445-B53529808B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1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0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96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96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2424-6A00-49BF-9445-B53529808BA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96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60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6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1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5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3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3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1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38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7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79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57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13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20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78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98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16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60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86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43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9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01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7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5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3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55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2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9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E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0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6" r:id="rId2"/>
    <p:sldLayoutId id="2147483740" r:id="rId3"/>
    <p:sldLayoutId id="2147483741" r:id="rId4"/>
    <p:sldLayoutId id="2147483742" r:id="rId5"/>
    <p:sldLayoutId id="2147483743" r:id="rId6"/>
    <p:sldLayoutId id="2147483737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3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9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2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72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8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1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34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9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67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6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92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5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85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80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54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88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73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45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71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2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17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5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4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3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7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5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39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4786</TotalTime>
  <Words>4</Words>
  <Application>Microsoft Macintosh PowerPoint</Application>
  <PresentationFormat>Presentazione su schermo (16:9)</PresentationFormat>
  <Paragraphs>4</Paragraphs>
  <Slides>30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3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Sipra S.p.A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sipra</dc:creator>
  <cp:lastModifiedBy>Tamara Strafezza</cp:lastModifiedBy>
  <cp:revision>340</cp:revision>
  <dcterms:created xsi:type="dcterms:W3CDTF">2017-10-10T09:11:21Z</dcterms:created>
  <dcterms:modified xsi:type="dcterms:W3CDTF">2025-06-05T15:53:31Z</dcterms:modified>
</cp:coreProperties>
</file>